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77"/>
  </p:normalViewPr>
  <p:slideViewPr>
    <p:cSldViewPr snapToGrid="0">
      <p:cViewPr varScale="1">
        <p:scale>
          <a:sx n="24" d="100"/>
          <a:sy n="24" d="100"/>
        </p:scale>
        <p:origin x="635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FB12-A834-744F-BD7D-06800CA8C11F}" type="datetimeFigureOut">
              <a:rPr kumimoji="1" lang="zh-TW" altLang="en-US" smtClean="0"/>
              <a:t>2023/1/3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17AE-CA17-B04D-BCC4-BFD87EB29E1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6136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FB12-A834-744F-BD7D-06800CA8C11F}" type="datetimeFigureOut">
              <a:rPr kumimoji="1" lang="zh-TW" altLang="en-US" smtClean="0"/>
              <a:t>2023/1/3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17AE-CA17-B04D-BCC4-BFD87EB29E1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6951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FB12-A834-744F-BD7D-06800CA8C11F}" type="datetimeFigureOut">
              <a:rPr kumimoji="1" lang="zh-TW" altLang="en-US" smtClean="0"/>
              <a:t>2023/1/3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17AE-CA17-B04D-BCC4-BFD87EB29E1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6152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FB12-A834-744F-BD7D-06800CA8C11F}" type="datetimeFigureOut">
              <a:rPr kumimoji="1" lang="zh-TW" altLang="en-US" smtClean="0"/>
              <a:t>2023/1/3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17AE-CA17-B04D-BCC4-BFD87EB29E1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3671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FB12-A834-744F-BD7D-06800CA8C11F}" type="datetimeFigureOut">
              <a:rPr kumimoji="1" lang="zh-TW" altLang="en-US" smtClean="0"/>
              <a:t>2023/1/3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17AE-CA17-B04D-BCC4-BFD87EB29E1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7350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FB12-A834-744F-BD7D-06800CA8C11F}" type="datetimeFigureOut">
              <a:rPr kumimoji="1" lang="zh-TW" altLang="en-US" smtClean="0"/>
              <a:t>2023/1/3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17AE-CA17-B04D-BCC4-BFD87EB29E1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9007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FB12-A834-744F-BD7D-06800CA8C11F}" type="datetimeFigureOut">
              <a:rPr kumimoji="1" lang="zh-TW" altLang="en-US" smtClean="0"/>
              <a:t>2023/1/3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17AE-CA17-B04D-BCC4-BFD87EB29E1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5212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FB12-A834-744F-BD7D-06800CA8C11F}" type="datetimeFigureOut">
              <a:rPr kumimoji="1" lang="zh-TW" altLang="en-US" smtClean="0"/>
              <a:t>2023/1/3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17AE-CA17-B04D-BCC4-BFD87EB29E1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1063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2917B0B9-543F-E40E-836F-D531C144A6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887"/>
            <a:ext cx="30275213" cy="4277798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FB12-A834-744F-BD7D-06800CA8C11F}" type="datetimeFigureOut">
              <a:rPr kumimoji="1" lang="zh-TW" altLang="en-US" smtClean="0"/>
              <a:t>2023/1/3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17AE-CA17-B04D-BCC4-BFD87EB29E1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1631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FB12-A834-744F-BD7D-06800CA8C11F}" type="datetimeFigureOut">
              <a:rPr kumimoji="1" lang="zh-TW" altLang="en-US" smtClean="0"/>
              <a:t>2023/1/3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17AE-CA17-B04D-BCC4-BFD87EB29E1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8004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FB12-A834-744F-BD7D-06800CA8C11F}" type="datetimeFigureOut">
              <a:rPr kumimoji="1" lang="zh-TW" altLang="en-US" smtClean="0"/>
              <a:t>2023/1/3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17AE-CA17-B04D-BCC4-BFD87EB29E1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2541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7FB12-A834-744F-BD7D-06800CA8C11F}" type="datetimeFigureOut">
              <a:rPr kumimoji="1" lang="zh-TW" altLang="en-US" smtClean="0"/>
              <a:t>2023/1/3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717AE-CA17-B04D-BCC4-BFD87EB29E1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2942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45F828EF-3B8D-CADB-6E16-3445E2026AF6}"/>
              </a:ext>
            </a:extLst>
          </p:cNvPr>
          <p:cNvSpPr txBox="1"/>
          <p:nvPr/>
        </p:nvSpPr>
        <p:spPr>
          <a:xfrm>
            <a:off x="26299886" y="4158343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altLang="zh-TW" sz="4000" b="1" dirty="0">
                <a:latin typeface="Arial" panose="020B0604020202020204" pitchFamily="34" charset="0"/>
                <a:cs typeface="Arial" panose="020B0604020202020204" pitchFamily="34" charset="0"/>
              </a:rPr>
              <a:t>A1P-A01</a:t>
            </a:r>
            <a:endParaRPr kumimoji="1" lang="zh-TW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CF3357C-23D3-F5C0-ECDA-0C57D860975F}"/>
              </a:ext>
            </a:extLst>
          </p:cNvPr>
          <p:cNvSpPr/>
          <p:nvPr/>
        </p:nvSpPr>
        <p:spPr>
          <a:xfrm>
            <a:off x="605155" y="881744"/>
            <a:ext cx="20403325" cy="2579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0"/>
              </a:lnSpc>
            </a:pPr>
            <a:r>
              <a:rPr lang="en" altLang="zh-TW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altLang="zh-TW" sz="6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B20DC81-3CEE-9A80-E3CF-2280CF0C2E8D}"/>
              </a:ext>
            </a:extLst>
          </p:cNvPr>
          <p:cNvSpPr/>
          <p:nvPr/>
        </p:nvSpPr>
        <p:spPr>
          <a:xfrm>
            <a:off x="605155" y="3526973"/>
            <a:ext cx="20403325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0"/>
              </a:lnSpc>
            </a:pPr>
            <a:r>
              <a:rPr lang="en" altLang="zh-TW" sz="3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66087C80-15FC-22E0-449A-573DE8CB9A7C}"/>
              </a:ext>
            </a:extLst>
          </p:cNvPr>
          <p:cNvSpPr/>
          <p:nvPr/>
        </p:nvSpPr>
        <p:spPr>
          <a:xfrm>
            <a:off x="605155" y="4310744"/>
            <a:ext cx="20403325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0"/>
              </a:lnSpc>
            </a:pPr>
            <a:r>
              <a:rPr lang="en" altLang="zh-TW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11" name="25 CuadroTexto">
            <a:extLst>
              <a:ext uri="{FF2B5EF4-FFF2-40B4-BE49-F238E27FC236}">
                <a16:creationId xmlns:a16="http://schemas.microsoft.com/office/drawing/2014/main" id="{64D0EC2F-9CD6-DE22-21CC-99550B2DFBC0}"/>
              </a:ext>
            </a:extLst>
          </p:cNvPr>
          <p:cNvSpPr txBox="1"/>
          <p:nvPr/>
        </p:nvSpPr>
        <p:spPr>
          <a:xfrm>
            <a:off x="1281018" y="39888106"/>
            <a:ext cx="94475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Affiliation Logo if needed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CEEED58-A3EB-8DB5-23C3-676CD9C311F4}"/>
              </a:ext>
            </a:extLst>
          </p:cNvPr>
          <p:cNvSpPr/>
          <p:nvPr/>
        </p:nvSpPr>
        <p:spPr>
          <a:xfrm>
            <a:off x="1047070" y="6008913"/>
            <a:ext cx="13550673" cy="34058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zh-TW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 and Figures</a:t>
            </a:r>
            <a:endParaRPr kumimoji="1" lang="zh-TW" alt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E624C12-44F2-B983-7669-A46522743431}"/>
              </a:ext>
            </a:extLst>
          </p:cNvPr>
          <p:cNvSpPr/>
          <p:nvPr/>
        </p:nvSpPr>
        <p:spPr>
          <a:xfrm>
            <a:off x="15710127" y="6008913"/>
            <a:ext cx="13550673" cy="34058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zh-TW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 and Figures</a:t>
            </a:r>
            <a:endParaRPr kumimoji="1" lang="zh-TW" alt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656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14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Tsairuby</dc:creator>
  <cp:lastModifiedBy>Hough,Mackenzie C</cp:lastModifiedBy>
  <cp:revision>3</cp:revision>
  <dcterms:created xsi:type="dcterms:W3CDTF">2022-08-16T05:39:45Z</dcterms:created>
  <dcterms:modified xsi:type="dcterms:W3CDTF">2023-01-03T13:31:20Z</dcterms:modified>
</cp:coreProperties>
</file>