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AA53A-D030-41D1-ABFB-52E40D591C08}" type="datetimeFigureOut">
              <a:rPr lang="zh-CN" altLang="en-US" smtClean="0"/>
              <a:t>2024/6/7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95893-8615-417C-8ECD-2B055E71E8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3722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AA53A-D030-41D1-ABFB-52E40D591C08}" type="datetimeFigureOut">
              <a:rPr lang="zh-CN" altLang="en-US" smtClean="0"/>
              <a:t>2024/6/7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95893-8615-417C-8ECD-2B055E71E8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2037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AA53A-D030-41D1-ABFB-52E40D591C08}" type="datetimeFigureOut">
              <a:rPr lang="zh-CN" altLang="en-US" smtClean="0"/>
              <a:t>2024/6/7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95893-8615-417C-8ECD-2B055E71E8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0633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AA53A-D030-41D1-ABFB-52E40D591C08}" type="datetimeFigureOut">
              <a:rPr lang="zh-CN" altLang="en-US" smtClean="0"/>
              <a:t>2024/6/7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95893-8615-417C-8ECD-2B055E71E8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230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AA53A-D030-41D1-ABFB-52E40D591C08}" type="datetimeFigureOut">
              <a:rPr lang="zh-CN" altLang="en-US" smtClean="0"/>
              <a:t>2024/6/7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95893-8615-417C-8ECD-2B055E71E8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2373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AA53A-D030-41D1-ABFB-52E40D591C08}" type="datetimeFigureOut">
              <a:rPr lang="zh-CN" altLang="en-US" smtClean="0"/>
              <a:t>2024/6/7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95893-8615-417C-8ECD-2B055E71E8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3238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AA53A-D030-41D1-ABFB-52E40D591C08}" type="datetimeFigureOut">
              <a:rPr lang="zh-CN" altLang="en-US" smtClean="0"/>
              <a:t>2024/6/7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95893-8615-417C-8ECD-2B055E71E8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4764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AA53A-D030-41D1-ABFB-52E40D591C08}" type="datetimeFigureOut">
              <a:rPr lang="zh-CN" altLang="en-US" smtClean="0"/>
              <a:t>2024/6/7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95893-8615-417C-8ECD-2B055E71E8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760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AA53A-D030-41D1-ABFB-52E40D591C08}" type="datetimeFigureOut">
              <a:rPr lang="zh-CN" altLang="en-US" smtClean="0"/>
              <a:t>2024/6/7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95893-8615-417C-8ECD-2B055E71E8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1956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AA53A-D030-41D1-ABFB-52E40D591C08}" type="datetimeFigureOut">
              <a:rPr lang="zh-CN" altLang="en-US" smtClean="0"/>
              <a:t>2024/6/7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95893-8615-417C-8ECD-2B055E71E8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005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AA53A-D030-41D1-ABFB-52E40D591C08}" type="datetimeFigureOut">
              <a:rPr lang="zh-CN" altLang="en-US" smtClean="0"/>
              <a:t>2024/6/7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95893-8615-417C-8ECD-2B055E71E8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818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AA53A-D030-41D1-ABFB-52E40D591C08}" type="datetimeFigureOut">
              <a:rPr lang="zh-CN" altLang="en-US" smtClean="0"/>
              <a:t>2024/6/7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95893-8615-417C-8ECD-2B055E71E8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847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78338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8457" y="219803"/>
            <a:ext cx="4942830" cy="1384510"/>
          </a:xfrm>
          <a:prstGeom prst="rect">
            <a:avLst/>
          </a:prstGeom>
        </p:spPr>
      </p:pic>
      <p:pic>
        <p:nvPicPr>
          <p:cNvPr id="1027" name="Picture 3" descr="logo_CECU_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81" y="5783385"/>
            <a:ext cx="20447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图片 10" descr="C:\Users\YH\AppData\Local\Temp\WeChat Files\e9f24e32f9ca71cff73d2ccb026382d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798" y="5832530"/>
            <a:ext cx="2848256" cy="978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图片 11" descr="C:\Users\YH\Documents\WeChat Files\wxid_4tyragod02bg12\FileStorage\Temp\bbabf8dd62a38b45ded0cef48c9f204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7490" y="5816770"/>
            <a:ext cx="1022081" cy="1009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BME-sensor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9381" y="5824632"/>
            <a:ext cx="4030888" cy="965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图片 13" descr="C:\Users\YH\Documents\WeChat Files\wxid_4tyragod02bg12\FileStorage\Temp\24ad7e008eac34adf5a60a9475bc7fc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0079" y="5832530"/>
            <a:ext cx="954309" cy="9781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2662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280E8847-BD83-4DDA-9746-9F621D87D68F}"/>
              </a:ext>
            </a:extLst>
          </p:cNvPr>
          <p:cNvSpPr txBox="1"/>
          <p:nvPr/>
        </p:nvSpPr>
        <p:spPr>
          <a:xfrm>
            <a:off x="688064" y="651850"/>
            <a:ext cx="283122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</a:p>
          <a:p>
            <a:pPr marL="342900" indent="-342900">
              <a:buAutoNum type="arabicPeriod"/>
            </a:pP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 Background</a:t>
            </a:r>
          </a:p>
          <a:p>
            <a:pPr marL="342900" indent="-342900">
              <a:buAutoNum type="arabicPeriod"/>
            </a:pP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 Aims</a:t>
            </a:r>
          </a:p>
          <a:p>
            <a:pPr marL="342900" indent="-342900">
              <a:buAutoNum type="arabicPeriod"/>
            </a:pP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 Methods</a:t>
            </a:r>
          </a:p>
          <a:p>
            <a:pPr marL="342900" indent="-342900">
              <a:buAutoNum type="arabicPeriod"/>
            </a:pP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 Results</a:t>
            </a:r>
          </a:p>
          <a:p>
            <a:pPr marL="342900" indent="-342900">
              <a:buAutoNum type="arabicPeriod"/>
            </a:pPr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 Discussion</a:t>
            </a:r>
          </a:p>
        </p:txBody>
      </p:sp>
    </p:spTree>
    <p:extLst>
      <p:ext uri="{BB962C8B-B14F-4D97-AF65-F5344CB8AC3E}">
        <p14:creationId xmlns:p14="http://schemas.microsoft.com/office/powerpoint/2010/main" val="2403286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</Words>
  <Application>Microsoft Office PowerPoint</Application>
  <PresentationFormat>宽屏</PresentationFormat>
  <Paragraphs>6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YH</dc:creator>
  <cp:lastModifiedBy>a</cp:lastModifiedBy>
  <cp:revision>4</cp:revision>
  <dcterms:created xsi:type="dcterms:W3CDTF">2024-06-04T23:18:16Z</dcterms:created>
  <dcterms:modified xsi:type="dcterms:W3CDTF">2024-06-07T02:01:02Z</dcterms:modified>
</cp:coreProperties>
</file>