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CACDB-DDD3-BC34-0CC4-1455518C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F8C16E-E972-3E84-C641-B9BEB6CC29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A56BE-2DD3-B0D1-FF70-A50CC93D3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17C0-86FD-4B1D-BEA1-F208CC6E8A5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3304E-C1EF-A639-452F-2A8A456A2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7FC9-E8F6-4A93-727A-D9C6FFAAB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3FD3-28D1-4A51-BBB4-2FCEC881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6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BE228-74F0-8F0B-6F6C-0A8D3501D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83D121-6317-A4ED-60DF-385A329D5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00F7D-1A49-973F-AA34-B1DCDF777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17C0-86FD-4B1D-BEA1-F208CC6E8A5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F5FCC-F065-E0EF-E47F-A16D62685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FEDFC-BC21-D282-374E-FDDB4F681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3FD3-28D1-4A51-BBB4-2FCEC881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3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F271D6-B37E-1145-7FE9-71ED01A14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067CB0-16DE-A4C8-BEE6-84CFBE16F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4C0F9-3964-D8DF-0AF3-3D718F9F5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17C0-86FD-4B1D-BEA1-F208CC6E8A5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59AB2-DC5E-A135-BC21-BE209E308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B37FF-C1A0-EDF3-309D-11CF87FBD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3FD3-28D1-4A51-BBB4-2FCEC881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9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6047F-C8FC-C35F-B4E3-9811D2EC6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0A42B-0C1C-4C93-CC03-8D5308782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B9DC1-51F6-AED3-71DB-401F875C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17C0-86FD-4B1D-BEA1-F208CC6E8A5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61B89-089B-2F08-FA08-C83A738B3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8BA74-081D-DEE9-3AE4-712B0FD84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3FD3-28D1-4A51-BBB4-2FCEC881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27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D3A5F-FE02-D26E-F7EF-77A82C6E9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4AA73-DBE3-4785-0FB8-3D3AE6422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BBBAE-D286-1AC7-4192-5393A0C08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17C0-86FD-4B1D-BEA1-F208CC6E8A5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F7AC1-CBC1-8AFC-EA36-C39DAE34D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8A666-4A98-3FD7-D8B0-D227EF0A0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3FD3-28D1-4A51-BBB4-2FCEC881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59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D409E-B43B-81A9-E165-4A5171754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1DD7F-0CBA-4FE7-FAC1-A8369C899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D1291F-85A2-C806-9C32-B7DE5F2E4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3E16F-9738-124E-0BBE-787DB6940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17C0-86FD-4B1D-BEA1-F208CC6E8A5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5A296D-9444-7409-3D89-19A4A9326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B9C2F-0460-1BB7-4AB3-FE1907EE8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3FD3-28D1-4A51-BBB4-2FCEC881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0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E0684-FDE4-BDEB-7ACB-85C5BFCB2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F045F-CDF7-538E-7A7C-898C9412D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1FA02-F681-9DD7-102E-0B77DC822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04BBE-5A93-F859-AA84-D034B4DFA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ADC295-5945-AD1C-0EBD-3DD9BE50A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A75DB-8D71-1356-404A-173A08EB2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17C0-86FD-4B1D-BEA1-F208CC6E8A5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F2EC30-6D05-A3A2-28D8-0B03D27CC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9B78D1-777A-0348-52B6-DAF9C3112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3FD3-28D1-4A51-BBB4-2FCEC881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1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72276-6A24-ECEB-A403-BBD3B7E73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DDCD5A-7D48-869D-529B-C0D9DE855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17C0-86FD-4B1D-BEA1-F208CC6E8A5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34472-B948-5BAE-6B76-8750FE4BE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54AE3D-CBA1-DD0B-B973-EE085A00C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3FD3-28D1-4A51-BBB4-2FCEC881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22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714FDC-AA89-3EB9-C596-5007D4E90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17C0-86FD-4B1D-BEA1-F208CC6E8A5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D1B992-5C84-1167-BE7E-94B7BB2E6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39DD40-2ABF-B81B-7235-6E404918F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3FD3-28D1-4A51-BBB4-2FCEC881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0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F4947-C9FC-AAB0-336F-4C271174F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E2D13-EE30-0B6E-2334-8385F83E4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54CD60-8C6B-4880-16E7-1330D6A4A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2A8B5-EC54-D077-67AE-E41FFB025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17C0-86FD-4B1D-BEA1-F208CC6E8A5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27868-1578-80DB-18F2-7B372276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5BA79-59A9-F468-566B-1E93B6A1F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3FD3-28D1-4A51-BBB4-2FCEC881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1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A10B9-4CC7-B71F-9A6C-1A3D5780D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510CD0-8B69-C3B2-7290-2360CD0E39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D16F0B-F457-0A91-45BC-A2FF5F554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B34D3-1023-D0FB-9004-E26A11E73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317C0-86FD-4B1D-BEA1-F208CC6E8A5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59A4F-C769-73CA-A2E9-534F98BF5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C1F9F-ACD7-CF55-E9DC-46625818E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3FD3-28D1-4A51-BBB4-2FCEC881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3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4C5DC6-D6FB-D6E0-8751-815E6D692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4710D-850E-4E98-A1E9-29FB2BD4D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E3533-D6C6-39AC-4C29-BB4ED8335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317C0-86FD-4B1D-BEA1-F208CC6E8A5A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F5C0E-FD0A-F2F2-AD0E-A5DD67383D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84795-590C-A0CD-CB5F-24854138A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D3FD3-28D1-4A51-BBB4-2FCEC8812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2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880394C-BDDF-8652-2669-B94D9ABE0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65" y="249932"/>
            <a:ext cx="11484852" cy="42489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14E08D-BFD0-75A1-E10E-329B1C49B0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238" y="5245036"/>
            <a:ext cx="3644900" cy="1066800"/>
          </a:xfrm>
          <a:prstGeom prst="rect">
            <a:avLst/>
          </a:prstGeom>
        </p:spPr>
      </p:pic>
      <p:pic>
        <p:nvPicPr>
          <p:cNvPr id="1028" name="Picture 4" descr="IEEE Instrumentation &amp; Measurement Society">
            <a:extLst>
              <a:ext uri="{FF2B5EF4-FFF2-40B4-BE49-F238E27FC236}">
                <a16:creationId xmlns:a16="http://schemas.microsoft.com/office/drawing/2014/main" id="{044202F3-4A12-E882-50EF-9158DB1C9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939" y="5099428"/>
            <a:ext cx="3148773" cy="121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099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FB12FC5-559B-0CF7-DDD7-30FD3FBF2515}"/>
              </a:ext>
            </a:extLst>
          </p:cNvPr>
          <p:cNvSpPr txBox="1"/>
          <p:nvPr/>
        </p:nvSpPr>
        <p:spPr>
          <a:xfrm>
            <a:off x="969264" y="859536"/>
            <a:ext cx="53492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Outline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 Background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 Aims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 Methods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 Results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 Discussion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314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 Diffenbach</dc:creator>
  <cp:lastModifiedBy>Sara Diffenbach</cp:lastModifiedBy>
  <cp:revision>1</cp:revision>
  <dcterms:created xsi:type="dcterms:W3CDTF">2025-03-25T20:52:54Z</dcterms:created>
  <dcterms:modified xsi:type="dcterms:W3CDTF">2025-03-25T20:53:35Z</dcterms:modified>
</cp:coreProperties>
</file>