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yellow background&#10;&#10;Description automatically generated">
            <a:extLst>
              <a:ext uri="{FF2B5EF4-FFF2-40B4-BE49-F238E27FC236}">
                <a16:creationId xmlns:a16="http://schemas.microsoft.com/office/drawing/2014/main" id="{75D4463E-AB1C-12F6-0FFC-6907AFAC8F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7C2E57-C3EB-8D1E-AE6C-5CF683172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8438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0FBD15-D451-D0B7-CCBF-B2B11F7B4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6406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87994-A81D-F064-5618-D475B8BCC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31D5E-28C4-4B20-B14D-15E53F12852D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11477-EFA2-2DDC-7D96-7431719B6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1488B-44C7-DCBA-367B-6AD711153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EC28-9166-48BD-B27C-0B102E6723A4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A black and white logo&#10;&#10;Description automatically generated">
            <a:extLst>
              <a:ext uri="{FF2B5EF4-FFF2-40B4-BE49-F238E27FC236}">
                <a16:creationId xmlns:a16="http://schemas.microsoft.com/office/drawing/2014/main" id="{0CAEC226-87E7-0696-862D-04494EABD99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886" y="1091462"/>
            <a:ext cx="6126228" cy="203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65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C89B4-0F2B-EDA9-B97B-3679B3727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0F8C6-B50F-0AEA-FD26-BF3C7444A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E66A3-7B83-5B43-2A74-B8EF4D000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31D5E-28C4-4B20-B14D-15E53F12852D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6DB79-A9D5-8DCE-BA8A-C760525C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AD1AB-E764-7E9E-E72F-B571FF31E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EC28-9166-48BD-B27C-0B102E672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16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CD1BEF-B22D-E205-7B2D-27E5C96B55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CAC05-546D-A78A-88EC-0987692F6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0CDF1-7719-B91F-860B-A74D7079F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31D5E-28C4-4B20-B14D-15E53F12852D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E147-0D4F-5916-98A1-F6D3DB961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41742-C726-87C9-36ED-B307625B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EC28-9166-48BD-B27C-0B102E672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17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E89A8-B6D6-998A-D58E-25B5D19D6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EB695-A46A-B118-9F99-F35E80B09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CB549-8671-85B6-F3A7-CAF1A85B8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31D5E-28C4-4B20-B14D-15E53F12852D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40A36-CB17-81A1-A2C7-FFF828761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A35C4-7CB5-04E6-09F5-DA8ADF16F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EC28-9166-48BD-B27C-0B102E672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4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EFB57-4DD7-8D41-4BCE-1CDA0F573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981B5-DA7C-7623-0996-DC6279EF6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D9486-20A1-7B97-A116-A3F1BF390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31D5E-28C4-4B20-B14D-15E53F12852D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CFDE4-418D-CD9F-5C54-E077BB4B6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58A79-05E8-E748-6ED9-1CBDBCA59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EC28-9166-48BD-B27C-0B102E672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874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DEECC-5155-4F78-899C-457EFFBFB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6AFD7-00DC-D1ED-E55C-3BF8FA53B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92ABE-2DC4-F5B5-B7DC-A81E1DF9A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9748F-5767-C693-230A-8498D0F90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31D5E-28C4-4B20-B14D-15E53F12852D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0F966-3641-F92C-6032-2C470B15D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E47CFF-E3E7-AA4F-4731-2D76EB7E3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EC28-9166-48BD-B27C-0B102E672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7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AF7AF-5D1B-1822-4978-AB8EDB1FC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FE64B9-1919-E953-032C-C097E0564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30005-7EFA-A6E0-2CF3-AEF223F0A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D5EBF3-CA29-57FB-43B6-9C98088CD2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C03C4-3C88-2CEA-5A2B-0E8BD6AD59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75EEE2-062F-745B-B1FE-9251B662D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31D5E-28C4-4B20-B14D-15E53F12852D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842CB8-8A46-F722-2683-4DFCF293B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225D1F-0C31-97C1-301A-82D1C28B7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EC28-9166-48BD-B27C-0B102E672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64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53B90-4CDB-D85F-C8AB-85ED63154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C0ACC3-EB18-2DA1-7DBD-38127F931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31D5E-28C4-4B20-B14D-15E53F12852D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74E2EF-BD25-20A8-E2C0-EABA1BD88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AFE77-D850-5C60-E35A-9E0F2C967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EC28-9166-48BD-B27C-0B102E672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9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DE5872-57FA-B5B4-9A92-343D888F9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31D5E-28C4-4B20-B14D-15E53F12852D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BA5EC7-9392-C7C7-824C-E623C5CD8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BF0329-3659-FA99-0554-0CF8B063C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EC28-9166-48BD-B27C-0B102E672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721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27C5A-0DBE-46B7-D575-D8296C062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5AC72-8103-13B1-FA90-D60977F00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25DF0-295C-9CED-4414-68E19202D0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0F87F-2BD3-0EBD-FA52-BD023DC14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31D5E-28C4-4B20-B14D-15E53F12852D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5779F-D11E-CA5E-B9DA-99F6C9379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8A048-98AE-787E-917F-6B16071FA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EC28-9166-48BD-B27C-0B102E672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41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B44F2-BB56-31D9-15E6-F4BA7BCA0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904C5A-00C3-45A4-4154-2C7098740C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773FB5-8996-EE8F-A3D9-6D322F044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6F91B1-3F6D-E783-1900-A8CD8712E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31D5E-28C4-4B20-B14D-15E53F12852D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654664-2550-99FF-7EB4-38EFF136D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668E34-B22B-1BB7-CFD8-2842EA0C9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EC28-9166-48BD-B27C-0B102E672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74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white background with dots&#10;&#10;Description automatically generated">
            <a:extLst>
              <a:ext uri="{FF2B5EF4-FFF2-40B4-BE49-F238E27FC236}">
                <a16:creationId xmlns:a16="http://schemas.microsoft.com/office/drawing/2014/main" id="{FC2AE88F-4B1D-BE8D-8D64-14BEAE4D588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974A6B-7110-09FA-CFFC-674EEC14E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4DACC-E985-07B9-9F64-F11F99036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25189-5536-8D8D-D947-B4957A8EC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31D5E-28C4-4B20-B14D-15E53F12852D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75D47-1FB9-886B-6D37-2919C7E5CA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34013-28D6-C49D-ADE6-5185BE1006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0EC28-9166-48BD-B27C-0B102E672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52E93-89FD-D53D-69A2-9F9C414AD3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87B4C1-D73B-835D-2FEB-AAFA581B4E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69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Mack Hough</dc:creator>
  <cp:lastModifiedBy>Claire Folkerts</cp:lastModifiedBy>
  <cp:revision>2</cp:revision>
  <dcterms:created xsi:type="dcterms:W3CDTF">2023-12-04T21:09:03Z</dcterms:created>
  <dcterms:modified xsi:type="dcterms:W3CDTF">2023-12-04T22:34:50Z</dcterms:modified>
</cp:coreProperties>
</file>