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72E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7" autoAdjust="0"/>
    <p:restoredTop sz="94660"/>
  </p:normalViewPr>
  <p:slideViewPr>
    <p:cSldViewPr snapToGrid="0">
      <p:cViewPr varScale="1">
        <p:scale>
          <a:sx n="150" d="100"/>
          <a:sy n="150" d="100"/>
        </p:scale>
        <p:origin x="2946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pink background&#10;&#10;AI-generated content may be incorrect.">
            <a:extLst>
              <a:ext uri="{FF2B5EF4-FFF2-40B4-BE49-F238E27FC236}">
                <a16:creationId xmlns:a16="http://schemas.microsoft.com/office/drawing/2014/main" id="{D30BFDEB-C183-4726-D7FC-2FC39AAFB0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FA2BB6C-5476-783B-5E10-6BC20C2CB4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97930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ACA63C-2CD5-D1FC-F627-CD9AD9487E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777605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718F16-ACE1-0304-6308-7D523212E3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7436A-5F55-4BD1-A131-3E81D98F69A9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8AD53-40AC-F333-FD4C-768178053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32D9E-AEA0-04D2-0D8E-B1FADEDCC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E9D2C-BE5E-4449-8E7E-51002B122DE4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A logo for a science company&#10;&#10;AI-generated content may be incorrect.">
            <a:extLst>
              <a:ext uri="{FF2B5EF4-FFF2-40B4-BE49-F238E27FC236}">
                <a16:creationId xmlns:a16="http://schemas.microsoft.com/office/drawing/2014/main" id="{489A52F5-5647-4C2A-BA2F-5EC8448469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235" y="1098596"/>
            <a:ext cx="5199530" cy="1971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527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97153-5174-223E-3718-3E331C378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10321A-EA38-D622-60AA-7D3D544F35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271B19-F0D3-2DFC-74FE-B857BA82A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7436A-5F55-4BD1-A131-3E81D98F69A9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6A9B37-660D-D164-F8B3-F2B10EC51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AA3E8A-789F-C377-1C53-D178ECE41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E9D2C-BE5E-4449-8E7E-51002B122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893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93CEF04-DD60-BB5E-0115-5FC3961689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A8747B-CC65-70B9-B4AD-D7B329ABD4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E2916E-0A4B-1979-EB8D-C9C7C6AAB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7436A-5F55-4BD1-A131-3E81D98F69A9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77D7B0-BB86-1964-3C60-A7BD47397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B7E9C-C99D-060D-4BBF-3C740D220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E9D2C-BE5E-4449-8E7E-51002B122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8855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9C5C4-7A92-5A37-4FE0-EFA0164C7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43D0FC-D78F-0F50-25A3-612B9CDC76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9E7C29-B852-F611-40DD-6B9FF5A7B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7436A-5F55-4BD1-A131-3E81D98F69A9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070BE0-04D2-DFA4-D429-C3058E621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0B6942-63E7-6F4F-CD6C-53ADD65CA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E9D2C-BE5E-4449-8E7E-51002B122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77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2721D-2A13-D513-F32A-06E55F0A3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2A945D-8806-B149-46A0-2B1ABD5572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08AE3A-AE9F-A701-4F09-A00F56A7A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7436A-5F55-4BD1-A131-3E81D98F69A9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FE0E3A-11D2-3A3C-4E67-7D3B13011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79513C-E916-3EDE-5F09-76D0ADC03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E9D2C-BE5E-4449-8E7E-51002B122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760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8E63D-62BA-2FA0-373F-F8A25D2F8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CEDF5-BF15-0342-F042-7CA5F5AA05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6ADD3A-AE64-567A-058D-CA642362F5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688C3A-8DB1-13E8-A9EB-8DFCA4BA66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7436A-5F55-4BD1-A131-3E81D98F69A9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7A7371-7268-6E6F-9D4B-DEE3DF377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153BFB-F570-0C41-71BB-9DD5319B8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E9D2C-BE5E-4449-8E7E-51002B122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4605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83A85-ECFE-FA5B-8F5A-C0B72FB0B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66B8BF-5BDE-1EF7-71E8-B71F6C69E0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56F818-E6C1-943E-6C67-80D85728C8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3BDA602-7B90-7970-5D3B-C8759F7BDF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1A41D4-BF52-3EDA-8F57-3F0DF9A957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F3C2D8-133F-EA9E-85D7-FC142CD7C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7436A-5F55-4BD1-A131-3E81D98F69A9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921C719-A86E-6A85-CFCA-84541D970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D1A1BF-6C73-59C6-1A2C-B62B750D4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E9D2C-BE5E-4449-8E7E-51002B122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415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6C97D-8111-23BB-A447-B5BF3F501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941BC6-014E-E3CD-C15B-4B117EC08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7436A-5F55-4BD1-A131-3E81D98F69A9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ADC368-BE04-3C60-7108-5C531BA37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3ED100-6DFE-A717-E284-2DE1FB88F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E9D2C-BE5E-4449-8E7E-51002B122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315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4AA1E7-C3F9-CD0D-D6A0-25F973275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7436A-5F55-4BD1-A131-3E81D98F69A9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B787DB-7AF3-A3A5-2C6E-05C7D1C75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5FC10B-F2A5-9669-6030-382B0D51E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E9D2C-BE5E-4449-8E7E-51002B122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081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95700F-8C23-C97F-4751-204A0B585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924D85-3DBB-7A9F-BF96-8B9E4F334E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0EA95B-02C9-B937-1DC8-7BEAC02572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E26818-0567-E322-DFCD-FF18921F1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7436A-5F55-4BD1-A131-3E81D98F69A9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1ABD18-EB73-9446-D046-86135F547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878B29-A17D-BACE-1720-75FA0EDD6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E9D2C-BE5E-4449-8E7E-51002B122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9162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2E796-47B5-3994-C02C-ED20BFD0F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D3B157E-C9FF-7C86-4384-1E6DE9A9B9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AEF55D-D95E-5AEB-863E-6360242F67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8BAE1E-00BC-6E86-2D85-C2441576B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7436A-5F55-4BD1-A131-3E81D98F69A9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11EB7C-BDCA-4464-5229-C5300ECB0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C5E1A4-94CA-8002-9394-689994C5A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E9D2C-BE5E-4449-8E7E-51002B122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377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ue and orange striped background&#10;&#10;AI-generated content may be incorrect.">
            <a:extLst>
              <a:ext uri="{FF2B5EF4-FFF2-40B4-BE49-F238E27FC236}">
                <a16:creationId xmlns:a16="http://schemas.microsoft.com/office/drawing/2014/main" id="{59A827E0-8AB7-D75A-34AB-4C120F8DF4A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E8EF2F-947B-1F33-0A82-1BF8D2653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EDF3CC-7AFB-6401-E308-28DD7D4EB7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AB82E0-32E6-6B14-98C8-FBC7ED7F59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FB7436A-5F55-4BD1-A131-3E81D98F69A9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AF421-00FF-4682-2A57-F5B9F09DF4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FC0501-87DF-05E8-ED56-3E72A54903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74E9D2C-BE5E-4449-8E7E-51002B122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578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72E4D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663AB-89A0-D807-126F-A4617D429D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512792-0E2D-FD88-2E9D-A67121B0CA0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4076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8C57B1-4F4A-2FC1-6DAD-24AD30869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DBF196-DB1A-1A9B-4563-4CB0EAA1C9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8773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Office PowerPoint</Application>
  <PresentationFormat>Widescreen</PresentationFormat>
  <Paragraphs>0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Aptos</vt:lpstr>
      <vt:lpstr>Aptos Display</vt:lpstr>
      <vt:lpstr>Arial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Hough,Mackenzie C</dc:creator>
  <cp:lastModifiedBy>Hough,Mackenzie C</cp:lastModifiedBy>
  <cp:revision>1</cp:revision>
  <dcterms:created xsi:type="dcterms:W3CDTF">2025-07-22T16:41:39Z</dcterms:created>
  <dcterms:modified xsi:type="dcterms:W3CDTF">2025-07-22T16:44:30Z</dcterms:modified>
</cp:coreProperties>
</file>