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</p:sldIdLst>
  <p:sldSz cx="30267275" cy="427942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9A"/>
    <a:srgbClr val="C20F2F"/>
    <a:srgbClr val="006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77"/>
  </p:normalViewPr>
  <p:slideViewPr>
    <p:cSldViewPr snapToGrid="0">
      <p:cViewPr>
        <p:scale>
          <a:sx n="25" d="100"/>
          <a:sy n="25" d="100"/>
        </p:scale>
        <p:origin x="1876" y="-2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046" y="7003597"/>
            <a:ext cx="25727184" cy="14898735"/>
          </a:xfrm>
        </p:spPr>
        <p:txBody>
          <a:bodyPr anchor="b"/>
          <a:lstStyle>
            <a:lvl1pPr algn="ctr">
              <a:defRPr sz="198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3410" y="22476884"/>
            <a:ext cx="22700456" cy="10332032"/>
          </a:xfrm>
        </p:spPr>
        <p:txBody>
          <a:bodyPr/>
          <a:lstStyle>
            <a:lvl1pPr marL="0" indent="0" algn="ctr">
              <a:buNone/>
              <a:defRPr sz="7944"/>
            </a:lvl1pPr>
            <a:lvl2pPr marL="1513378" indent="0" algn="ctr">
              <a:buNone/>
              <a:defRPr sz="6620"/>
            </a:lvl2pPr>
            <a:lvl3pPr marL="3026755" indent="0" algn="ctr">
              <a:buNone/>
              <a:defRPr sz="5958"/>
            </a:lvl3pPr>
            <a:lvl4pPr marL="4540133" indent="0" algn="ctr">
              <a:buNone/>
              <a:defRPr sz="5296"/>
            </a:lvl4pPr>
            <a:lvl5pPr marL="6053511" indent="0" algn="ctr">
              <a:buNone/>
              <a:defRPr sz="5296"/>
            </a:lvl5pPr>
            <a:lvl6pPr marL="7566889" indent="0" algn="ctr">
              <a:buNone/>
              <a:defRPr sz="5296"/>
            </a:lvl6pPr>
            <a:lvl7pPr marL="9080266" indent="0" algn="ctr">
              <a:buNone/>
              <a:defRPr sz="5296"/>
            </a:lvl7pPr>
            <a:lvl8pPr marL="10593644" indent="0" algn="ctr">
              <a:buNone/>
              <a:defRPr sz="5296"/>
            </a:lvl8pPr>
            <a:lvl9pPr marL="12107022" indent="0" algn="ctr">
              <a:buNone/>
              <a:defRPr sz="52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2026/3/17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69691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852949"/>
            <a:ext cx="9761984" cy="9985322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67534" y="6161587"/>
            <a:ext cx="15322808" cy="30411646"/>
          </a:xfrm>
        </p:spPr>
        <p:txBody>
          <a:bodyPr anchor="t"/>
          <a:lstStyle>
            <a:lvl1pPr marL="0" indent="0">
              <a:buNone/>
              <a:defRPr sz="10592"/>
            </a:lvl1pPr>
            <a:lvl2pPr marL="1513378" indent="0">
              <a:buNone/>
              <a:defRPr sz="9268"/>
            </a:lvl2pPr>
            <a:lvl3pPr marL="3026755" indent="0">
              <a:buNone/>
              <a:defRPr sz="7944"/>
            </a:lvl3pPr>
            <a:lvl4pPr marL="4540133" indent="0">
              <a:buNone/>
              <a:defRPr sz="6620"/>
            </a:lvl4pPr>
            <a:lvl5pPr marL="6053511" indent="0">
              <a:buNone/>
              <a:defRPr sz="6620"/>
            </a:lvl5pPr>
            <a:lvl6pPr marL="7566889" indent="0">
              <a:buNone/>
              <a:defRPr sz="6620"/>
            </a:lvl6pPr>
            <a:lvl7pPr marL="9080266" indent="0">
              <a:buNone/>
              <a:defRPr sz="6620"/>
            </a:lvl7pPr>
            <a:lvl8pPr marL="10593644" indent="0">
              <a:buNone/>
              <a:defRPr sz="6620"/>
            </a:lvl8pPr>
            <a:lvl9pPr marL="12107022" indent="0">
              <a:buNone/>
              <a:defRPr sz="66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2838271"/>
            <a:ext cx="9761984" cy="23784486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2026/3/17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4471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2026/3/17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22800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0020" y="2278397"/>
            <a:ext cx="6526381" cy="362661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0877" y="2278397"/>
            <a:ext cx="19200803" cy="362661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2026/3/17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1890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2026/3/17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8575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112" y="10668854"/>
            <a:ext cx="26105525" cy="17801211"/>
          </a:xfrm>
        </p:spPr>
        <p:txBody>
          <a:bodyPr anchor="b"/>
          <a:lstStyle>
            <a:lvl1pPr>
              <a:defRPr sz="198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112" y="28638472"/>
            <a:ext cx="26105525" cy="9361236"/>
          </a:xfrm>
        </p:spPr>
        <p:txBody>
          <a:bodyPr/>
          <a:lstStyle>
            <a:lvl1pPr marL="0" indent="0">
              <a:buNone/>
              <a:defRPr sz="7944">
                <a:solidFill>
                  <a:schemeClr val="tx1"/>
                </a:solidFill>
              </a:defRPr>
            </a:lvl1pPr>
            <a:lvl2pPr marL="1513378" indent="0">
              <a:buNone/>
              <a:defRPr sz="6620">
                <a:solidFill>
                  <a:schemeClr val="tx1">
                    <a:tint val="75000"/>
                  </a:schemeClr>
                </a:solidFill>
              </a:defRPr>
            </a:lvl2pPr>
            <a:lvl3pPr marL="3026755" indent="0">
              <a:buNone/>
              <a:defRPr sz="5958">
                <a:solidFill>
                  <a:schemeClr val="tx1">
                    <a:tint val="75000"/>
                  </a:schemeClr>
                </a:solidFill>
              </a:defRPr>
            </a:lvl3pPr>
            <a:lvl4pPr marL="4540133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4pPr>
            <a:lvl5pPr marL="6053511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5pPr>
            <a:lvl6pPr marL="7566889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6pPr>
            <a:lvl7pPr marL="9080266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7pPr>
            <a:lvl8pPr marL="10593644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8pPr>
            <a:lvl9pPr marL="12107022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2026/3/17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53379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0875" y="11391985"/>
            <a:ext cx="12863592" cy="27152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2808" y="11391985"/>
            <a:ext cx="12863592" cy="27152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2026/3/17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84845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278406"/>
            <a:ext cx="26105525" cy="8271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4821" y="10490535"/>
            <a:ext cx="12804474" cy="5141249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4821" y="15631784"/>
            <a:ext cx="12804474" cy="229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2810" y="10490535"/>
            <a:ext cx="12867534" cy="5141249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2810" y="15631784"/>
            <a:ext cx="12867534" cy="229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2026/3/17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21400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2026/3/17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07228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64759795-BA53-2FE3-5574-B43B1CB3C9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5034"/>
            <a:ext cx="30267275" cy="4260416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2026/3/17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8098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2026/3/17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9C3F42-8626-27C8-1A3F-927F05A0A5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0267275" cy="4260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10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852949"/>
            <a:ext cx="9761984" cy="9985322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7534" y="6161587"/>
            <a:ext cx="15322808" cy="30411646"/>
          </a:xfrm>
        </p:spPr>
        <p:txBody>
          <a:bodyPr/>
          <a:lstStyle>
            <a:lvl1pPr>
              <a:defRPr sz="10592"/>
            </a:lvl1pPr>
            <a:lvl2pPr>
              <a:defRPr sz="9268"/>
            </a:lvl2pPr>
            <a:lvl3pPr>
              <a:defRPr sz="7944"/>
            </a:lvl3pPr>
            <a:lvl4pPr>
              <a:defRPr sz="6620"/>
            </a:lvl4pPr>
            <a:lvl5pPr>
              <a:defRPr sz="6620"/>
            </a:lvl5pPr>
            <a:lvl6pPr>
              <a:defRPr sz="6620"/>
            </a:lvl6pPr>
            <a:lvl7pPr>
              <a:defRPr sz="6620"/>
            </a:lvl7pPr>
            <a:lvl8pPr>
              <a:defRPr sz="6620"/>
            </a:lvl8pPr>
            <a:lvl9pPr>
              <a:defRPr sz="6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2838271"/>
            <a:ext cx="9761984" cy="23784486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2026/3/17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56676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0875" y="2278406"/>
            <a:ext cx="26105525" cy="82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875" y="11391985"/>
            <a:ext cx="26105525" cy="271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0875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7FB12-A834-744F-BD7D-06800CA8C11F}" type="datetimeFigureOut">
              <a:rPr kumimoji="1" lang="zh-TW" altLang="en-US" smtClean="0"/>
              <a:t>2026/3/17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6035" y="39663928"/>
            <a:ext cx="10215205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76263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26369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4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3026755" rtl="0" eaLnBrk="1" latinLnBrk="0" hangingPunct="1">
        <a:lnSpc>
          <a:spcPct val="90000"/>
        </a:lnSpc>
        <a:spcBef>
          <a:spcPct val="0"/>
        </a:spcBef>
        <a:buNone/>
        <a:defRPr sz="145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689" indent="-756689" algn="l" defTabSz="3026755" rtl="0" eaLnBrk="1" latinLnBrk="0" hangingPunct="1">
        <a:lnSpc>
          <a:spcPct val="90000"/>
        </a:lnSpc>
        <a:spcBef>
          <a:spcPts val="3310"/>
        </a:spcBef>
        <a:buFont typeface="Arial" panose="020B0604020202020204" pitchFamily="34" charset="0"/>
        <a:buChar char="•"/>
        <a:defRPr sz="9268" kern="1200">
          <a:solidFill>
            <a:schemeClr val="tx1"/>
          </a:solidFill>
          <a:latin typeface="+mn-lt"/>
          <a:ea typeface="+mn-ea"/>
          <a:cs typeface="+mn-cs"/>
        </a:defRPr>
      </a:lvl1pPr>
      <a:lvl2pPr marL="227006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2pPr>
      <a:lvl3pPr marL="3783444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3pPr>
      <a:lvl4pPr marL="5296822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810200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832357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836955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1350333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863711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1pPr>
      <a:lvl2pPr marL="1513378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2pPr>
      <a:lvl3pPr marL="3026755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3pPr>
      <a:lvl4pPr marL="4540133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053511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7566889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080266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0593644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107022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79ED72B-C13D-0C86-5860-3C6B45B01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755" y="38504495"/>
            <a:ext cx="3770630" cy="37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7">
            <a:extLst>
              <a:ext uri="{FF2B5EF4-FFF2-40B4-BE49-F238E27FC236}">
                <a16:creationId xmlns:a16="http://schemas.microsoft.com/office/drawing/2014/main" id="{F739A0D4-DA73-4D55-3680-E7E31E1EA7B3}"/>
              </a:ext>
            </a:extLst>
          </p:cNvPr>
          <p:cNvSpPr/>
          <p:nvPr/>
        </p:nvSpPr>
        <p:spPr>
          <a:xfrm>
            <a:off x="1280682" y="842883"/>
            <a:ext cx="20397976" cy="2579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998"/>
              </a:lnSpc>
            </a:pPr>
            <a:r>
              <a:rPr lang="en" altLang="zh-TW" sz="659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en-US" altLang="zh-TW" sz="6598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548C38E6-7BE9-5AD3-0A87-FBB63F592EE8}"/>
              </a:ext>
            </a:extLst>
          </p:cNvPr>
          <p:cNvSpPr/>
          <p:nvPr/>
        </p:nvSpPr>
        <p:spPr>
          <a:xfrm>
            <a:off x="1280682" y="3487419"/>
            <a:ext cx="20397976" cy="769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998"/>
              </a:lnSpc>
            </a:pPr>
            <a:r>
              <a:rPr lang="en" altLang="zh-TW" sz="3599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</a:p>
        </p:txBody>
      </p:sp>
      <p:sp>
        <p:nvSpPr>
          <p:cNvPr id="6" name="矩形 9">
            <a:extLst>
              <a:ext uri="{FF2B5EF4-FFF2-40B4-BE49-F238E27FC236}">
                <a16:creationId xmlns:a16="http://schemas.microsoft.com/office/drawing/2014/main" id="{37E7C7FE-0A43-26F0-EAB7-3DE99BDC1B13}"/>
              </a:ext>
            </a:extLst>
          </p:cNvPr>
          <p:cNvSpPr/>
          <p:nvPr/>
        </p:nvSpPr>
        <p:spPr>
          <a:xfrm>
            <a:off x="1280682" y="4270985"/>
            <a:ext cx="20397976" cy="769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998"/>
              </a:lnSpc>
            </a:pPr>
            <a:r>
              <a:rPr lang="en" altLang="zh-TW" sz="35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Affiliation</a:t>
            </a:r>
          </a:p>
        </p:txBody>
      </p:sp>
      <p:sp>
        <p:nvSpPr>
          <p:cNvPr id="7" name="25 CuadroTexto">
            <a:extLst>
              <a:ext uri="{FF2B5EF4-FFF2-40B4-BE49-F238E27FC236}">
                <a16:creationId xmlns:a16="http://schemas.microsoft.com/office/drawing/2014/main" id="{2EEB9EB1-E44D-8DAB-587C-90EB1A919C9B}"/>
              </a:ext>
            </a:extLst>
          </p:cNvPr>
          <p:cNvSpPr txBox="1"/>
          <p:nvPr/>
        </p:nvSpPr>
        <p:spPr>
          <a:xfrm>
            <a:off x="15354687" y="40253649"/>
            <a:ext cx="9445109" cy="1107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598" dirty="0">
                <a:latin typeface="Arial" panose="020B0604020202020204" pitchFamily="34" charset="0"/>
                <a:cs typeface="Arial" panose="020B0604020202020204" pitchFamily="34" charset="0"/>
              </a:rPr>
              <a:t>Affiliation Logo if needed</a:t>
            </a:r>
          </a:p>
        </p:txBody>
      </p:sp>
      <p:sp>
        <p:nvSpPr>
          <p:cNvPr id="8" name="矩形 11">
            <a:extLst>
              <a:ext uri="{FF2B5EF4-FFF2-40B4-BE49-F238E27FC236}">
                <a16:creationId xmlns:a16="http://schemas.microsoft.com/office/drawing/2014/main" id="{76B2D480-54B2-364D-E35C-6FB6A51099A0}"/>
              </a:ext>
            </a:extLst>
          </p:cNvPr>
          <p:cNvSpPr/>
          <p:nvPr/>
        </p:nvSpPr>
        <p:spPr>
          <a:xfrm>
            <a:off x="1046796" y="5713217"/>
            <a:ext cx="13547120" cy="1107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 and Figures</a:t>
            </a:r>
            <a:endParaRPr kumimoji="1" lang="zh-TW" altLang="en-US" sz="3999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16">
            <a:extLst>
              <a:ext uri="{FF2B5EF4-FFF2-40B4-BE49-F238E27FC236}">
                <a16:creationId xmlns:a16="http://schemas.microsoft.com/office/drawing/2014/main" id="{0A77F04C-4CB1-2354-175D-109353CB1F76}"/>
              </a:ext>
            </a:extLst>
          </p:cNvPr>
          <p:cNvSpPr/>
          <p:nvPr/>
        </p:nvSpPr>
        <p:spPr>
          <a:xfrm>
            <a:off x="15706009" y="5713217"/>
            <a:ext cx="13547120" cy="34049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 and Figures</a:t>
            </a:r>
            <a:endParaRPr kumimoji="1" lang="zh-TW" altLang="en-US" sz="3999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11">
            <a:extLst>
              <a:ext uri="{FF2B5EF4-FFF2-40B4-BE49-F238E27FC236}">
                <a16:creationId xmlns:a16="http://schemas.microsoft.com/office/drawing/2014/main" id="{D0E24F96-84E9-B4F9-4DF2-2D17132E7F4F}"/>
              </a:ext>
            </a:extLst>
          </p:cNvPr>
          <p:cNvSpPr/>
          <p:nvPr/>
        </p:nvSpPr>
        <p:spPr>
          <a:xfrm>
            <a:off x="1014146" y="6820924"/>
            <a:ext cx="13547120" cy="90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rgbClr val="00609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INTRODUCTION ( or REQUIREMENTS)</a:t>
            </a:r>
            <a:endParaRPr kumimoji="1" lang="zh-TW" altLang="en-US" sz="3999" b="1" dirty="0">
              <a:solidFill>
                <a:srgbClr val="00609A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1">
            <a:extLst>
              <a:ext uri="{FF2B5EF4-FFF2-40B4-BE49-F238E27FC236}">
                <a16:creationId xmlns:a16="http://schemas.microsoft.com/office/drawing/2014/main" id="{B3BF524B-1CA2-4C14-3E8D-3D434359A5C4}"/>
              </a:ext>
            </a:extLst>
          </p:cNvPr>
          <p:cNvSpPr/>
          <p:nvPr/>
        </p:nvSpPr>
        <p:spPr>
          <a:xfrm>
            <a:off x="15706008" y="6820924"/>
            <a:ext cx="13547120" cy="90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rgbClr val="00609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OBJECTIVES</a:t>
            </a:r>
            <a:endParaRPr kumimoji="1" lang="zh-TW" altLang="en-US" sz="3999" b="1" dirty="0">
              <a:solidFill>
                <a:srgbClr val="00609A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5683526-0B2E-E3D7-D32B-4F292BACF9F4}"/>
              </a:ext>
            </a:extLst>
          </p:cNvPr>
          <p:cNvSpPr/>
          <p:nvPr/>
        </p:nvSpPr>
        <p:spPr>
          <a:xfrm>
            <a:off x="1014146" y="17305589"/>
            <a:ext cx="13547120" cy="90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rgbClr val="00609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RESULTS</a:t>
            </a:r>
            <a:endParaRPr kumimoji="1" lang="zh-TW" altLang="en-US" sz="3999" b="1" dirty="0">
              <a:solidFill>
                <a:srgbClr val="00609A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11">
            <a:extLst>
              <a:ext uri="{FF2B5EF4-FFF2-40B4-BE49-F238E27FC236}">
                <a16:creationId xmlns:a16="http://schemas.microsoft.com/office/drawing/2014/main" id="{04558C3F-5253-3B90-576E-33FA048598EE}"/>
              </a:ext>
            </a:extLst>
          </p:cNvPr>
          <p:cNvSpPr/>
          <p:nvPr/>
        </p:nvSpPr>
        <p:spPr>
          <a:xfrm>
            <a:off x="15706008" y="17305589"/>
            <a:ext cx="13547120" cy="90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rgbClr val="00609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RESULTS</a:t>
            </a:r>
            <a:endParaRPr kumimoji="1" lang="zh-TW" altLang="en-US" sz="3999" b="1" dirty="0">
              <a:solidFill>
                <a:srgbClr val="00609A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11">
            <a:extLst>
              <a:ext uri="{FF2B5EF4-FFF2-40B4-BE49-F238E27FC236}">
                <a16:creationId xmlns:a16="http://schemas.microsoft.com/office/drawing/2014/main" id="{73698848-ADD3-0694-946E-E0D34BC073A8}"/>
              </a:ext>
            </a:extLst>
          </p:cNvPr>
          <p:cNvSpPr/>
          <p:nvPr/>
        </p:nvSpPr>
        <p:spPr>
          <a:xfrm>
            <a:off x="1014146" y="28534169"/>
            <a:ext cx="13547120" cy="90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rgbClr val="00609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CONCLUSION</a:t>
            </a:r>
            <a:endParaRPr kumimoji="1" lang="zh-TW" altLang="en-US" sz="3999" b="1" dirty="0">
              <a:solidFill>
                <a:srgbClr val="00609A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11">
            <a:extLst>
              <a:ext uri="{FF2B5EF4-FFF2-40B4-BE49-F238E27FC236}">
                <a16:creationId xmlns:a16="http://schemas.microsoft.com/office/drawing/2014/main" id="{6858D848-E28C-4C05-CDC3-660ECCAAFE99}"/>
              </a:ext>
            </a:extLst>
          </p:cNvPr>
          <p:cNvSpPr/>
          <p:nvPr/>
        </p:nvSpPr>
        <p:spPr>
          <a:xfrm>
            <a:off x="15706008" y="28534169"/>
            <a:ext cx="13547120" cy="90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rgbClr val="00609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REFERENCES</a:t>
            </a:r>
            <a:endParaRPr kumimoji="1" lang="zh-TW" altLang="en-US" sz="3999" b="1" dirty="0">
              <a:solidFill>
                <a:srgbClr val="00609A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11">
            <a:extLst>
              <a:ext uri="{FF2B5EF4-FFF2-40B4-BE49-F238E27FC236}">
                <a16:creationId xmlns:a16="http://schemas.microsoft.com/office/drawing/2014/main" id="{FF679D6C-F729-52EE-71D3-A96C8A1A1749}"/>
              </a:ext>
            </a:extLst>
          </p:cNvPr>
          <p:cNvSpPr/>
          <p:nvPr/>
        </p:nvSpPr>
        <p:spPr>
          <a:xfrm>
            <a:off x="1166545" y="37900569"/>
            <a:ext cx="28086583" cy="1862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rgbClr val="00609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Add acknowledgements, organizations involved, logo’s contact information here</a:t>
            </a:r>
            <a:endParaRPr kumimoji="1" lang="zh-TW" altLang="en-US" sz="3999" b="1" dirty="0">
              <a:solidFill>
                <a:srgbClr val="00609A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9">
            <a:extLst>
              <a:ext uri="{FF2B5EF4-FFF2-40B4-BE49-F238E27FC236}">
                <a16:creationId xmlns:a16="http://schemas.microsoft.com/office/drawing/2014/main" id="{51D06DDC-1DB0-E4EE-7865-31AB50665200}"/>
              </a:ext>
            </a:extLst>
          </p:cNvPr>
          <p:cNvSpPr/>
          <p:nvPr/>
        </p:nvSpPr>
        <p:spPr>
          <a:xfrm>
            <a:off x="25454433" y="3933044"/>
            <a:ext cx="3312120" cy="1269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998"/>
              </a:lnSpc>
            </a:pPr>
            <a:r>
              <a:rPr lang="en" altLang="zh-TW" sz="35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A02-007</a:t>
            </a:r>
          </a:p>
        </p:txBody>
      </p:sp>
    </p:spTree>
    <p:extLst>
      <p:ext uri="{BB962C8B-B14F-4D97-AF65-F5344CB8AC3E}">
        <p14:creationId xmlns:p14="http://schemas.microsoft.com/office/powerpoint/2010/main" val="1780306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126</TotalTime>
  <Words>34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Tsairuby</dc:creator>
  <cp:lastModifiedBy>Hough,Mackenzie C</cp:lastModifiedBy>
  <cp:revision>14</cp:revision>
  <dcterms:created xsi:type="dcterms:W3CDTF">2022-08-16T05:39:45Z</dcterms:created>
  <dcterms:modified xsi:type="dcterms:W3CDTF">2026-03-17T13:34:43Z</dcterms:modified>
</cp:coreProperties>
</file>