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4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B703704-6B29-E588-73AD-6EC6434B6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5D8D0-CC54-1865-48CE-B90F8C7B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10366"/>
            <a:ext cx="9144000" cy="14632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9B836-BE33-858B-1985-B1A67EDF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0306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087394-8331-AF71-AC93-77F59AE3D6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2" y="494474"/>
            <a:ext cx="6755756" cy="30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301D-100D-F29E-5F0A-6A00F04D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9A6FD-AB8E-642B-6E78-038E66D68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2599-E49D-0694-09E1-236C257B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6064-A4D8-D07E-9CC0-1EB82F13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20BB-9039-89A9-7047-48F35BA1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9AE5D-DC17-921C-02AB-0348801DB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CC7C6-6838-50A3-5A86-3475A727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809E-0A94-A026-9AD9-008E01A7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2F97-423E-F79B-300B-8504CC5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B901-AB13-220D-2BE2-EF8709AA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9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0308-51F1-83AE-4E2F-24C8D610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0A20-6367-510B-E725-76E07E958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6122-0090-BCC7-27F9-2359BC6F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99EC-B378-6CD3-4F23-77B67B12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021E-621E-A836-0BD1-C149C1CB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B8EC-F70F-4E07-EEF7-4AECC117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F7DA-AE75-26E7-075E-0CA13937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85E6-5E0D-8BDA-1172-8663A6BF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E320A-8160-F752-B159-2235431D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2B18D-40DC-D1AE-EFCF-BF22BE86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CD31-5EDC-B3B0-9C12-BE310AB4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3C84-5BEB-DDF5-DDA9-87EC3F38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1B18-562D-E4E2-2C61-6A8277D7B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2CE7-1D0D-0833-61EB-8841AB80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36EDC-E815-423A-FC90-147D227C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1E4BE-E29B-F470-436E-70542868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CA81-EC5E-3B1D-7E0D-69219633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C2150-709D-9D2D-9B34-A1C5147F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5C265-3401-69CB-DCF3-68587E6A2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D335B-BEE6-A01C-47E1-73A87A06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0DDE3-A306-1CA7-EEEC-8D5D313A3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3121D-D592-CD87-7DE8-CB42C200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7E192-3F6C-FF0D-7D9C-267CBF32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257C1-0DB2-E42E-6D2A-2FE922DE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C0B4-5A6B-42DB-AEE4-0ECC11EE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63833-D535-05D3-9B84-1BF6EDE0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00D98-C3A2-4375-9ABE-CFFFE6B7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CD870-4068-1E79-76C4-7B019773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6631D-AAD7-0ED0-3E6D-95EEE8D8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A2B83-B0A9-11C2-C179-7B53BE82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5BBE-C5C6-BDC4-FB21-208661A4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34D6-60A9-4329-A71B-1C70B39E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8B3E-72B6-5B80-FA27-51E5A2EB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9873F-EC23-A7F5-0770-360F0E72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CF0A9-538E-937F-E400-FF8A8F41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6DE54-26F2-EAC4-17C3-632BC04D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A124C-B052-EC1A-1CF2-B6699B0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83C8-F904-BC64-F823-8DEE61A0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4647-DB10-B180-FC67-2C82DFEF8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64DEF-ADB1-85D4-69B8-DBDC11263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2683E-3AFA-52E4-BEBF-E879DDB3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082BB-959E-7B1B-C933-46421D12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E2611-4261-E963-1928-739C418C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3C7697-ECF2-C38B-3C61-9CD02C1AE7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EC1C4-F92D-7C35-4E95-9443DE22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1CDE9-712A-CBDA-5279-4B1B59D7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FFFA1-7737-3534-FAD5-6CE5C4B4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19DEB-7A25-45B0-9702-88DCD78A958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7445-DC56-5CBB-3101-2238ED0E3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C1DC8-65E6-5B80-68C5-15CEDD2D2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B3AF8-C7D1-4130-BFCE-234E7580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0A4F-8A9C-66BF-4C7C-8C9A5CDD3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3566"/>
            <a:ext cx="9144000" cy="1463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7D94B-E124-79BE-82F5-8E8B8D77F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8913"/>
            <a:ext cx="9144000" cy="10306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E8B2-CB16-4CF9-E6B7-D67F2606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5197-E6A8-8AD7-3F12-391731CD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3</cp:revision>
  <dcterms:created xsi:type="dcterms:W3CDTF">2025-02-28T19:28:07Z</dcterms:created>
  <dcterms:modified xsi:type="dcterms:W3CDTF">2026-03-17T13:52:18Z</dcterms:modified>
</cp:coreProperties>
</file>