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1293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0000"/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684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6122"/>
            <a:ext cx="7772400" cy="450162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791343"/>
            <a:ext cx="6858000" cy="31218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8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88413"/>
            <a:ext cx="1971675" cy="10957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88413"/>
            <a:ext cx="5800725" cy="10957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3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creenshot&#10;&#10;Description automatically generated">
            <a:extLst>
              <a:ext uri="{FF2B5EF4-FFF2-40B4-BE49-F238E27FC236}">
                <a16:creationId xmlns:a16="http://schemas.microsoft.com/office/drawing/2014/main" id="{07B22DAD-DBC8-FF50-D210-C406E9B7D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72"/>
            <a:ext cx="9144000" cy="128732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8450" y="216535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DEDA129-5C22-C708-EE54-84340FF2D2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21225" y="216535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AA36CE6-7874-FF86-B108-6246B65640D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92100" y="541020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8934ED-3C82-6B07-6398-9EB4DAB0C3C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714875" y="541020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D4116BD-2F73-945A-7359-5FB9D9DC54D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98450" y="8697285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B8D3C9A-B814-3C00-D4EC-1B087A402426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721225" y="8697285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7C6A157-8648-6745-F67A-8CA3B5AEF56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92099" y="12033250"/>
            <a:ext cx="8493125" cy="6096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74490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223572"/>
            <a:ext cx="7886700" cy="53785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653053"/>
            <a:ext cx="7886700" cy="28284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4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442064"/>
            <a:ext cx="3886200" cy="8204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442064"/>
            <a:ext cx="3886200" cy="8204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88415"/>
            <a:ext cx="7886700" cy="2499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169693"/>
            <a:ext cx="3868340" cy="15534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4723110"/>
            <a:ext cx="3868340" cy="6946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169693"/>
            <a:ext cx="3887391" cy="15534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4723110"/>
            <a:ext cx="3887391" cy="6946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6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2012"/>
            <a:ext cx="2949178" cy="30170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861711"/>
            <a:ext cx="4629150" cy="9188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79056"/>
            <a:ext cx="2949178" cy="71864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2012"/>
            <a:ext cx="2949178" cy="30170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61711"/>
            <a:ext cx="4629150" cy="91888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79056"/>
            <a:ext cx="2949178" cy="71864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88415"/>
            <a:ext cx="7886700" cy="2499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42064"/>
            <a:ext cx="7886700" cy="8204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1984371"/>
            <a:ext cx="2057400" cy="68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94BE-58F4-4D99-BDDF-E5193C34DCC0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1984371"/>
            <a:ext cx="3086100" cy="68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1984371"/>
            <a:ext cx="2057400" cy="68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14FB29-D0CE-2DB2-0D4C-344CBA066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4CC39-FF2E-3425-64F1-9A0C9FB15AB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91DAB-0A9E-1E75-1FD3-F7F7417924B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29D2EC-61ED-12EB-F0E2-4F2306387743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0B4B11-6FFC-3224-59E0-441774E01735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BBD639-F8FA-A25F-0E7F-91EEA8E1307E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716181-55AD-B067-5344-AC3069722CAD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83C4255-6992-F38F-9CE3-072765B6BB4E}"/>
              </a:ext>
            </a:extLst>
          </p:cNvPr>
          <p:cNvSpPr txBox="1">
            <a:spLocks/>
          </p:cNvSpPr>
          <p:nvPr/>
        </p:nvSpPr>
        <p:spPr>
          <a:xfrm>
            <a:off x="2362200" y="300038"/>
            <a:ext cx="4197350" cy="132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4F0000"/>
                </a:solidFill>
              </a:rPr>
              <a:t>Title </a:t>
            </a: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4F0000"/>
                </a:solidFill>
              </a:rPr>
              <a:t>on 2 rows if necessary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solidFill>
                  <a:srgbClr val="4F0000"/>
                </a:solidFill>
              </a:rPr>
              <a:t>Add Authors here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solidFill>
                  <a:srgbClr val="4F0000"/>
                </a:solidFill>
              </a:rPr>
              <a:t>Add Affiliations here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045F83D2-5805-F094-450D-7766ED23D8D3}"/>
              </a:ext>
            </a:extLst>
          </p:cNvPr>
          <p:cNvSpPr txBox="1">
            <a:spLocks/>
          </p:cNvSpPr>
          <p:nvPr/>
        </p:nvSpPr>
        <p:spPr>
          <a:xfrm>
            <a:off x="7677150" y="1333500"/>
            <a:ext cx="1047750" cy="296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ABC-123</a:t>
            </a:r>
          </a:p>
        </p:txBody>
      </p:sp>
    </p:spTree>
    <p:extLst>
      <p:ext uri="{BB962C8B-B14F-4D97-AF65-F5344CB8AC3E}">
        <p14:creationId xmlns:p14="http://schemas.microsoft.com/office/powerpoint/2010/main" val="385971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Leblanc</dc:creator>
  <cp:lastModifiedBy>Hough,Mackenzie C</cp:lastModifiedBy>
  <cp:revision>5</cp:revision>
  <dcterms:created xsi:type="dcterms:W3CDTF">2021-09-17T13:51:10Z</dcterms:created>
  <dcterms:modified xsi:type="dcterms:W3CDTF">2023-05-23T14:49:24Z</dcterms:modified>
</cp:coreProperties>
</file>