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62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map of a city&#10;&#10;Description automatically generated">
            <a:extLst>
              <a:ext uri="{FF2B5EF4-FFF2-40B4-BE49-F238E27FC236}">
                <a16:creationId xmlns:a16="http://schemas.microsoft.com/office/drawing/2014/main" id="{68156AC5-528E-AECB-3F53-B94866C15D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295B43-725B-DD9F-AAC3-06B10356F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" y="2474258"/>
            <a:ext cx="11176000" cy="1598939"/>
          </a:xfrm>
        </p:spPr>
        <p:txBody>
          <a:bodyPr anchor="b"/>
          <a:lstStyle>
            <a:lvl1pPr algn="ctr">
              <a:defRPr sz="6000">
                <a:solidFill>
                  <a:srgbClr val="4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6FF85-9A11-C4E1-AC23-0F4493D1A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0" y="4165273"/>
            <a:ext cx="11176000" cy="131515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A logo with a city skyline&#10;&#10;Description automatically generated">
            <a:extLst>
              <a:ext uri="{FF2B5EF4-FFF2-40B4-BE49-F238E27FC236}">
                <a16:creationId xmlns:a16="http://schemas.microsoft.com/office/drawing/2014/main" id="{011FAF53-DE82-767F-FF49-3D46543832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9" y="274996"/>
            <a:ext cx="1792941" cy="152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4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68B84-0046-38F2-A706-EC1A5B7F4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FCAB5-634C-FAA6-A1AA-A90D453A8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C7887-FB67-D289-5FEB-A0B83480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D50E-A99D-4F98-843C-40C1EEBF1E0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CF736-8424-A715-AFE1-F81B041C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62C21-DA32-095A-F312-8BB5F380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20A-3CFE-442E-A7A2-11D70147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7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27CA55-0C21-34D5-1F33-BCEF8CE220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900657-D6FA-CD37-9F98-859959079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60E1F-C2EE-254E-AFB2-CF18AC91C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D50E-A99D-4F98-843C-40C1EEBF1E0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849CC-1185-0835-3FE5-08E6CD02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BA9AE-D105-7D88-D627-1042CD417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20A-3CFE-442E-A7A2-11D70147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5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10724-A311-4300-31C5-B2A84983A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36604-06E5-7C33-6E01-A5A4A025D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FFB6D-721D-40A8-EA62-B27BD61B8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D50E-A99D-4F98-843C-40C1EEBF1E0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407F8-D7A1-F2C1-ECB1-5F416EA25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97F4D-DC33-7583-19C2-2A3548952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20A-3CFE-442E-A7A2-11D70147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EE4DD-EBFF-2074-1D80-5AE34F6A4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7BC5-4F6B-86D0-6922-267D1476D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896AB-8257-2F2E-95C1-C8E1DEE6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D50E-A99D-4F98-843C-40C1EEBF1E0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694B6-CA95-BDE1-E3B5-3DE474489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5E24C-7787-71D3-223C-ACF87D68B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20A-3CFE-442E-A7A2-11D70147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4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159E1-FF72-E56F-FEF2-3A678F11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D1C0A-E209-1A1A-5616-0D7B61A87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B661E-6023-BFD9-F05E-62728314E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1AEB6-2D3E-648C-070F-E7EC0CFB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D50E-A99D-4F98-843C-40C1EEBF1E0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F4C9C-63F4-45DB-5907-AE45F5B9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F0E7F-AF4C-F274-9E7F-344B7E04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20A-3CFE-442E-A7A2-11D70147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8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F67CF-1933-2D86-B9F3-51CB3D8B7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27BF8-2CF7-4DD7-5B99-909469CB2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954E9-ACBB-7B2C-E2D8-7E858E69A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0D29F8-7922-B56E-80B6-E98AAAAD72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CF2529-AE50-4161-AFE8-7C00115B3C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716C52-8905-EE6D-F017-C900A6DD6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D50E-A99D-4F98-843C-40C1EEBF1E0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2B55EF-25F7-6ECE-BF05-B1A8E939A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B29AEC-28F0-791C-C419-DAC7F2247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20A-3CFE-442E-A7A2-11D70147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4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346BB-F59D-C00A-5B8E-B5BD4E058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37531D-BD64-7A69-6A64-C23F20F71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D50E-A99D-4F98-843C-40C1EEBF1E0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C111F-0CC3-617D-5AE8-0D736911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6123E-36DE-892D-C44F-6F892A01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20A-3CFE-442E-A7A2-11D70147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9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30FE-ECAD-F21A-4D1D-282B94EE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D50E-A99D-4F98-843C-40C1EEBF1E0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610DA2-D746-2B2D-BC1C-C28FD1EF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57F38-81A1-B061-845A-F5016176A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20A-3CFE-442E-A7A2-11D70147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1E16-4279-CFCF-981A-9F827A175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818FF-AD84-4F9B-66F8-84A23FECF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79306-B49C-1D51-BB6D-8F2B725A7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7ED9E-992E-9E40-3D24-737D89D05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D50E-A99D-4F98-843C-40C1EEBF1E0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0D8CB-D5C3-5A32-E0F0-B8F31FE4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FE327-D14E-42A6-B589-1BE97A2B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20A-3CFE-442E-A7A2-11D70147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0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E620B-C363-A18D-32D5-333DB9308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D59D35-0959-926F-AB22-6CAFEDE64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D6D87D-5933-B04B-5109-90B96E274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64AB5-0477-A7AA-B84B-A6BBF7570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D50E-A99D-4F98-843C-40C1EEBF1E0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C19F4F-4FF2-D7F1-15B1-F75E8948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C1FCF-8068-1E2B-52C1-4054BE34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20A-3CFE-442E-A7A2-11D70147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7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map with red and blue text&#10;&#10;Description automatically generated">
            <a:extLst>
              <a:ext uri="{FF2B5EF4-FFF2-40B4-BE49-F238E27FC236}">
                <a16:creationId xmlns:a16="http://schemas.microsoft.com/office/drawing/2014/main" id="{CD247A19-E808-058F-7FAE-8579A722672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DC7EA1-5020-C708-1338-B5DD9BCB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DDBC4-2684-74E0-319D-B94B3434D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E72EA-645F-27F2-AF86-A9408D8B72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ED50E-A99D-4F98-843C-40C1EEBF1E08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5AD94-A4E1-9850-6DCF-3CDBAFE6F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52CF2-4D78-6C1F-9551-26BDF3779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020A-3CFE-442E-A7A2-11D70147C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F04A1-3FB5-C0EA-96D8-AAA22A93CB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0DB38-56EB-2D9D-786F-D243F51D0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1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9F30A-2CFF-26B5-8272-2D122FEF7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C71F2-8CA2-9DAC-AB02-5588A8949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2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 Hough</dc:creator>
  <cp:lastModifiedBy>Mack Hough</cp:lastModifiedBy>
  <cp:revision>6</cp:revision>
  <dcterms:created xsi:type="dcterms:W3CDTF">2023-09-26T19:45:12Z</dcterms:created>
  <dcterms:modified xsi:type="dcterms:W3CDTF">2023-09-27T20:35:41Z</dcterms:modified>
</cp:coreProperties>
</file>