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794238" cy="30267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24" d="100"/>
          <a:sy n="24" d="100"/>
        </p:scale>
        <p:origin x="10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7FD307F-EE6E-248F-3DAB-0B92A3ABF9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" y="286"/>
            <a:ext cx="42794007" cy="30266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04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20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24629" y="1611452"/>
            <a:ext cx="9227508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106" y="1611452"/>
            <a:ext cx="27147595" cy="25650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7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98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9818" y="7545809"/>
            <a:ext cx="36910030" cy="12590343"/>
          </a:xfrm>
        </p:spPr>
        <p:txBody>
          <a:bodyPr anchor="b"/>
          <a:lstStyle>
            <a:lvl1pPr>
              <a:defRPr sz="2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9818" y="20255262"/>
            <a:ext cx="36910030" cy="6620964"/>
          </a:xfrm>
        </p:spPr>
        <p:txBody>
          <a:bodyPr/>
          <a:lstStyle>
            <a:lvl1pPr marL="0" indent="0">
              <a:buNone/>
              <a:defRPr sz="10592">
                <a:solidFill>
                  <a:schemeClr val="tx1">
                    <a:tint val="82000"/>
                  </a:schemeClr>
                </a:solidFill>
              </a:defRPr>
            </a:lvl1pPr>
            <a:lvl2pPr marL="2017806" indent="0">
              <a:buNone/>
              <a:defRPr sz="8827">
                <a:solidFill>
                  <a:schemeClr val="tx1">
                    <a:tint val="82000"/>
                  </a:schemeClr>
                </a:solidFill>
              </a:defRPr>
            </a:lvl2pPr>
            <a:lvl3pPr marL="4035613" indent="0">
              <a:buNone/>
              <a:defRPr sz="7944">
                <a:solidFill>
                  <a:schemeClr val="tx1">
                    <a:tint val="82000"/>
                  </a:schemeClr>
                </a:solidFill>
              </a:defRPr>
            </a:lvl3pPr>
            <a:lvl4pPr marL="6053419" indent="0">
              <a:buNone/>
              <a:defRPr sz="7061">
                <a:solidFill>
                  <a:schemeClr val="tx1">
                    <a:tint val="82000"/>
                  </a:schemeClr>
                </a:solidFill>
              </a:defRPr>
            </a:lvl4pPr>
            <a:lvl5pPr marL="8071226" indent="0">
              <a:buNone/>
              <a:defRPr sz="7061">
                <a:solidFill>
                  <a:schemeClr val="tx1">
                    <a:tint val="82000"/>
                  </a:schemeClr>
                </a:solidFill>
              </a:defRPr>
            </a:lvl5pPr>
            <a:lvl6pPr marL="10089032" indent="0">
              <a:buNone/>
              <a:defRPr sz="7061">
                <a:solidFill>
                  <a:schemeClr val="tx1">
                    <a:tint val="82000"/>
                  </a:schemeClr>
                </a:solidFill>
              </a:defRPr>
            </a:lvl6pPr>
            <a:lvl7pPr marL="12106839" indent="0">
              <a:buNone/>
              <a:defRPr sz="7061">
                <a:solidFill>
                  <a:schemeClr val="tx1">
                    <a:tint val="82000"/>
                  </a:schemeClr>
                </a:solidFill>
              </a:defRPr>
            </a:lvl7pPr>
            <a:lvl8pPr marL="14124645" indent="0">
              <a:buNone/>
              <a:defRPr sz="7061">
                <a:solidFill>
                  <a:schemeClr val="tx1">
                    <a:tint val="82000"/>
                  </a:schemeClr>
                </a:solidFill>
              </a:defRPr>
            </a:lvl8pPr>
            <a:lvl9pPr marL="16142452" indent="0">
              <a:buNone/>
              <a:defRPr sz="706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6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104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4583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1611459"/>
            <a:ext cx="36910030" cy="5850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682" y="7419688"/>
            <a:ext cx="18103966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7682" y="11055963"/>
            <a:ext cx="18103966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4585" y="7419688"/>
            <a:ext cx="18193125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4585" y="11055963"/>
            <a:ext cx="18193125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1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14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3125" y="4357934"/>
            <a:ext cx="21664583" cy="21509383"/>
          </a:xfrm>
        </p:spPr>
        <p:txBody>
          <a:bodyPr/>
          <a:lstStyle>
            <a:lvl1pPr>
              <a:defRPr sz="14123"/>
            </a:lvl1pPr>
            <a:lvl2pPr>
              <a:defRPr sz="12358"/>
            </a:lvl2pPr>
            <a:lvl3pPr>
              <a:defRPr sz="10592"/>
            </a:lvl3pPr>
            <a:lvl4pPr>
              <a:defRPr sz="8827"/>
            </a:lvl4pPr>
            <a:lvl5pPr>
              <a:defRPr sz="8827"/>
            </a:lvl5pPr>
            <a:lvl6pPr>
              <a:defRPr sz="8827"/>
            </a:lvl6pPr>
            <a:lvl7pPr>
              <a:defRPr sz="8827"/>
            </a:lvl7pPr>
            <a:lvl8pPr>
              <a:defRPr sz="8827"/>
            </a:lvl8pPr>
            <a:lvl9pPr>
              <a:defRPr sz="882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5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3125" y="4357934"/>
            <a:ext cx="21664583" cy="21509383"/>
          </a:xfrm>
        </p:spPr>
        <p:txBody>
          <a:bodyPr anchor="t"/>
          <a:lstStyle>
            <a:lvl1pPr marL="0" indent="0">
              <a:buNone/>
              <a:defRPr sz="14123"/>
            </a:lvl1pPr>
            <a:lvl2pPr marL="2017806" indent="0">
              <a:buNone/>
              <a:defRPr sz="12358"/>
            </a:lvl2pPr>
            <a:lvl3pPr marL="4035613" indent="0">
              <a:buNone/>
              <a:defRPr sz="10592"/>
            </a:lvl3pPr>
            <a:lvl4pPr marL="6053419" indent="0">
              <a:buNone/>
              <a:defRPr sz="8827"/>
            </a:lvl4pPr>
            <a:lvl5pPr marL="8071226" indent="0">
              <a:buNone/>
              <a:defRPr sz="8827"/>
            </a:lvl5pPr>
            <a:lvl6pPr marL="10089032" indent="0">
              <a:buNone/>
              <a:defRPr sz="8827"/>
            </a:lvl6pPr>
            <a:lvl7pPr marL="12106839" indent="0">
              <a:buNone/>
              <a:defRPr sz="8827"/>
            </a:lvl7pPr>
            <a:lvl8pPr marL="14124645" indent="0">
              <a:buNone/>
              <a:defRPr sz="8827"/>
            </a:lvl8pPr>
            <a:lvl9pPr marL="16142452" indent="0">
              <a:buNone/>
              <a:defRPr sz="882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8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104" y="1611459"/>
            <a:ext cx="36910030" cy="585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104" y="8057261"/>
            <a:ext cx="369100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F21931-2E42-4782-8A24-128285028062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5592" y="28053287"/>
            <a:ext cx="14443055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0762AF-88DF-440C-96F8-BD1F2D98D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4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5613" rtl="0" eaLnBrk="1" latinLnBrk="0" hangingPunct="1">
        <a:lnSpc>
          <a:spcPct val="90000"/>
        </a:lnSpc>
        <a:spcBef>
          <a:spcPct val="0"/>
        </a:spcBef>
        <a:buNone/>
        <a:defRPr sz="194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8903" indent="-1008903" algn="l" defTabSz="4035613" rtl="0" eaLnBrk="1" latinLnBrk="0" hangingPunct="1">
        <a:lnSpc>
          <a:spcPct val="90000"/>
        </a:lnSpc>
        <a:spcBef>
          <a:spcPts val="4413"/>
        </a:spcBef>
        <a:buFont typeface="Arial" panose="020B0604020202020204" pitchFamily="34" charset="0"/>
        <a:buChar char="•"/>
        <a:defRPr sz="12358" kern="1200">
          <a:solidFill>
            <a:schemeClr val="tx1"/>
          </a:solidFill>
          <a:latin typeface="+mn-lt"/>
          <a:ea typeface="+mn-ea"/>
          <a:cs typeface="+mn-cs"/>
        </a:defRPr>
      </a:lvl1pPr>
      <a:lvl2pPr marL="3026710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2" kern="1200">
          <a:solidFill>
            <a:schemeClr val="tx1"/>
          </a:solidFill>
          <a:latin typeface="+mn-lt"/>
          <a:ea typeface="+mn-ea"/>
          <a:cs typeface="+mn-cs"/>
        </a:defRPr>
      </a:lvl2pPr>
      <a:lvl3pPr marL="504451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7" kern="1200">
          <a:solidFill>
            <a:schemeClr val="tx1"/>
          </a:solidFill>
          <a:latin typeface="+mn-lt"/>
          <a:ea typeface="+mn-ea"/>
          <a:cs typeface="+mn-cs"/>
        </a:defRPr>
      </a:lvl3pPr>
      <a:lvl4pPr marL="7062323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908012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109793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3115742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513354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7151355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1pPr>
      <a:lvl2pPr marL="201780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4035613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3pPr>
      <a:lvl4pPr marL="605341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807122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008903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210683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4124645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614245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7">
            <a:extLst>
              <a:ext uri="{FF2B5EF4-FFF2-40B4-BE49-F238E27FC236}">
                <a16:creationId xmlns:a16="http://schemas.microsoft.com/office/drawing/2014/main" id="{01F0C8ED-7E66-A45A-67F5-4AC50964483D}"/>
              </a:ext>
            </a:extLst>
          </p:cNvPr>
          <p:cNvSpPr/>
          <p:nvPr/>
        </p:nvSpPr>
        <p:spPr>
          <a:xfrm>
            <a:off x="605156" y="881744"/>
            <a:ext cx="30753386" cy="2579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0"/>
              </a:lnSpc>
            </a:pPr>
            <a:r>
              <a:rPr lang="en" altLang="zh-TW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altLang="zh-TW" sz="6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矩形 8">
            <a:extLst>
              <a:ext uri="{FF2B5EF4-FFF2-40B4-BE49-F238E27FC236}">
                <a16:creationId xmlns:a16="http://schemas.microsoft.com/office/drawing/2014/main" id="{3DC41CD5-D7F1-D20A-7421-109415375F37}"/>
              </a:ext>
            </a:extLst>
          </p:cNvPr>
          <p:cNvSpPr/>
          <p:nvPr/>
        </p:nvSpPr>
        <p:spPr>
          <a:xfrm>
            <a:off x="35427702" y="4295355"/>
            <a:ext cx="5421204" cy="8798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0"/>
              </a:lnSpc>
            </a:pPr>
            <a:r>
              <a:rPr lang="en-US" altLang="zh-TW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" altLang="zh-TW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oster number</a:t>
            </a:r>
          </a:p>
        </p:txBody>
      </p:sp>
      <p:sp>
        <p:nvSpPr>
          <p:cNvPr id="6" name="矩形 9">
            <a:extLst>
              <a:ext uri="{FF2B5EF4-FFF2-40B4-BE49-F238E27FC236}">
                <a16:creationId xmlns:a16="http://schemas.microsoft.com/office/drawing/2014/main" id="{886EA62D-98C5-3F04-6551-3780164C2209}"/>
              </a:ext>
            </a:extLst>
          </p:cNvPr>
          <p:cNvSpPr/>
          <p:nvPr/>
        </p:nvSpPr>
        <p:spPr>
          <a:xfrm>
            <a:off x="605156" y="3870813"/>
            <a:ext cx="30753386" cy="8798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0"/>
              </a:lnSpc>
            </a:pPr>
            <a:r>
              <a:rPr lang="en" altLang="zh-TW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</a:p>
        </p:txBody>
      </p:sp>
      <p:sp>
        <p:nvSpPr>
          <p:cNvPr id="7" name="25 CuadroTexto">
            <a:extLst>
              <a:ext uri="{FF2B5EF4-FFF2-40B4-BE49-F238E27FC236}">
                <a16:creationId xmlns:a16="http://schemas.microsoft.com/office/drawing/2014/main" id="{7517680D-F98F-A6C2-B7A2-DAAE146E87A1}"/>
              </a:ext>
            </a:extLst>
          </p:cNvPr>
          <p:cNvSpPr txBox="1"/>
          <p:nvPr/>
        </p:nvSpPr>
        <p:spPr>
          <a:xfrm>
            <a:off x="16673326" y="28285473"/>
            <a:ext cx="94475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Affiliation Logo if needed</a:t>
            </a:r>
          </a:p>
        </p:txBody>
      </p:sp>
      <p:sp>
        <p:nvSpPr>
          <p:cNvPr id="8" name="矩形 11">
            <a:extLst>
              <a:ext uri="{FF2B5EF4-FFF2-40B4-BE49-F238E27FC236}">
                <a16:creationId xmlns:a16="http://schemas.microsoft.com/office/drawing/2014/main" id="{63939FF9-3E60-019C-51D2-FB8259F2FEA7}"/>
              </a:ext>
            </a:extLst>
          </p:cNvPr>
          <p:cNvSpPr/>
          <p:nvPr/>
        </p:nvSpPr>
        <p:spPr>
          <a:xfrm>
            <a:off x="1047070" y="6008913"/>
            <a:ext cx="20350049" cy="20739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zh-TW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and Figures</a:t>
            </a:r>
            <a:endParaRPr kumimoji="1" lang="zh-TW" alt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矩形 16">
            <a:extLst>
              <a:ext uri="{FF2B5EF4-FFF2-40B4-BE49-F238E27FC236}">
                <a16:creationId xmlns:a16="http://schemas.microsoft.com/office/drawing/2014/main" id="{F0FF0AE1-6A7F-F516-F0E9-11D33A86AEE4}"/>
              </a:ext>
            </a:extLst>
          </p:cNvPr>
          <p:cNvSpPr/>
          <p:nvPr/>
        </p:nvSpPr>
        <p:spPr>
          <a:xfrm>
            <a:off x="21018867" y="6008913"/>
            <a:ext cx="20350049" cy="20739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zh-TW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and Figures</a:t>
            </a:r>
            <a:endParaRPr kumimoji="1" lang="zh-TW" alt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7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15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Hough,Mackenzie C</dc:creator>
  <cp:lastModifiedBy>Hough,Mackenzie C</cp:lastModifiedBy>
  <cp:revision>1</cp:revision>
  <dcterms:created xsi:type="dcterms:W3CDTF">2026-03-16T14:24:39Z</dcterms:created>
  <dcterms:modified xsi:type="dcterms:W3CDTF">2026-03-16T14:29:47Z</dcterms:modified>
</cp:coreProperties>
</file>