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8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F81279-A8AC-11F9-725D-333217BB2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04263-D7E2-1B37-DD10-986356594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44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427AF-8AE8-F423-E2F4-BFEE7A9D0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40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BC293-A0FE-C0BD-A1E1-CD2C0007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81905-9096-C20D-E5F5-8C244B93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0B36-8497-0F29-1A76-8DA73CB1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111F4-6A1C-6AA0-1401-D9A001B64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65" y="685122"/>
            <a:ext cx="3503270" cy="25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17A8-1A68-5D7A-DF47-E242C8D9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BF859-93AF-26BC-32F8-3537DC1BD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CCDA-B392-30A9-40E2-53042B18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33483-8388-A669-8A43-2348972C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E4EB-93F0-8286-681D-23E75E88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6CA5B-723B-9138-8E00-ACA718429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AE4E8-6C98-2733-70CF-F0C606908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55026-878D-1D37-2890-EA655905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9127-5BD2-1503-981A-F443701D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BFD53-BCD8-6296-A620-293E0C9D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142B-25DF-3AAB-D588-FF363237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5E52-02EC-4D74-4808-BBE95B39E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69BE5-B39D-35A4-4936-50F41E59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94B0-6B50-A710-0E68-D98F75C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FF0AD-CF80-315E-9D3F-837AC4F0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3303-AD33-6D03-A816-CDFC9EA5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699BE-7012-466A-A25F-E712D34C1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31DC1-74F3-8390-AA75-49FA6E32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B5773-5066-5DC2-9660-B80F56AF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AE41-7558-6872-4E6F-FB8A3676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8B6F-63C8-E99F-2603-31EE42DD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339D-A7CF-2F4D-5F4B-F745A39C7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C877A-3C11-5FE1-B4C5-BA8D55E5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D8886-C19B-CC12-9E21-8DF63BF8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63972-4088-838F-36DD-41945A3E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775B2-BE75-B1EA-DB4D-26FCD3D9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5BF0-1F76-D072-B9F3-50A31C59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ABCA-FB28-3AA8-CCB3-57CF7408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A433C-C347-3EDF-D4ED-C40B092BA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B15D8-6A9B-FD50-F9AF-C4633E1D9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37887-7B27-71B6-8043-8AF2F0998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60EC7-D21C-627E-9869-F2033CE1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57FCE-191F-E7BD-5958-D42A31F9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10DF2-0AE0-EE99-FEAA-705DAA02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55B4-0792-451C-7B3B-A9E9A1DA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7EC7C-699F-79CA-102F-EF6CE771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7CBF-6F92-3F66-669B-FC1F5904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7B720-A3C6-FFB5-34F0-6CFA0908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19A3E-8E54-0F3E-7982-DD311326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BEAB0-56D3-4218-FF72-9D249DE9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BF426-2A1C-C5E9-7959-B7267DBC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0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8BF0-7FD5-2764-471EF46C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81A2F-1D10-576B-C92F-3FE3FC48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5DFE8-A7EE-92B5-6515-9D382C4F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DF067-97D5-31D9-FF52-35FF053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FEAC0-7B53-4C49-1892-C113ED52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17549-0BE1-1DA8-178B-B4048DA4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6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66DC-B0B6-D1F2-B6BF-B8785701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A2842-3490-41DF-9A06-3EAD4EDCD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3D9D6-BB3A-7827-3C28-6C66B1BB2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AB52-421E-26CC-4F1B-FAAFC28D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967B3-20BE-5C75-8F77-3C11D2FE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D483A-C66C-B42D-791D-C95FF6CE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8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F9EEE-ADEA-EB9A-A184-B5CCA7C085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00B5F-7566-7BA9-BCDA-E568903E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76AC-C7B9-72B1-A467-200A2B78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BA69-75ED-39C8-1FFE-9ADBE9BA4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6D917-56E5-4F5B-BF2A-63373FA8A0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64B5A-4D81-B49C-D59B-F4E549D18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CAF6-2D2B-34A5-42E9-999CDACFC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8A2F6-B54A-423F-A8E3-E9AFA947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213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3540-DB28-EA23-06FF-5A063353B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14E66-56BA-8C77-824D-64E2E23A9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42D6-4174-5E32-37DE-AC8F0428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0132-844E-7D0A-F762-21573ADED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Hough,Mackenzie C</cp:lastModifiedBy>
  <cp:revision>1</cp:revision>
  <dcterms:created xsi:type="dcterms:W3CDTF">2026-03-16T14:16:47Z</dcterms:created>
  <dcterms:modified xsi:type="dcterms:W3CDTF">2026-03-16T14:18:51Z</dcterms:modified>
</cp:coreProperties>
</file>