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7E1A96-0C65-4A29-BD9F-69B716B2F173}" v="70" dt="2024-02-06T18:49:36.1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94" d="100"/>
          <a:sy n="94" d="100"/>
        </p:scale>
        <p:origin x="9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309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Bacher" userId="01d6f4f07087d423" providerId="LiveId" clId="{627E1A96-0C65-4A29-BD9F-69B716B2F173}"/>
    <pc:docChg chg="custSel modSld modMainMaster">
      <pc:chgData name="Jim Bacher" userId="01d6f4f07087d423" providerId="LiveId" clId="{627E1A96-0C65-4A29-BD9F-69B716B2F173}" dt="2024-02-09T15:30:35.436" v="192" actId="6264"/>
      <pc:docMkLst>
        <pc:docMk/>
      </pc:docMkLst>
      <pc:sldChg chg="addSp delSp modSp mod chgLayout">
        <pc:chgData name="Jim Bacher" userId="01d6f4f07087d423" providerId="LiveId" clId="{627E1A96-0C65-4A29-BD9F-69B716B2F173}" dt="2024-02-06T18:52:05.666" v="189" actId="700"/>
        <pc:sldMkLst>
          <pc:docMk/>
          <pc:sldMk cId="405268163" sldId="256"/>
        </pc:sldMkLst>
        <pc:spChg chg="mod ord">
          <ac:chgData name="Jim Bacher" userId="01d6f4f07087d423" providerId="LiveId" clId="{627E1A96-0C65-4A29-BD9F-69B716B2F173}" dt="2024-02-06T18:52:05.666" v="189" actId="700"/>
          <ac:spMkLst>
            <pc:docMk/>
            <pc:sldMk cId="405268163" sldId="256"/>
            <ac:spMk id="2" creationId="{F9B76FA5-2D86-C64B-269D-EC6C4ECC6889}"/>
          </ac:spMkLst>
        </pc:spChg>
        <pc:spChg chg="del mod">
          <ac:chgData name="Jim Bacher" userId="01d6f4f07087d423" providerId="LiveId" clId="{627E1A96-0C65-4A29-BD9F-69B716B2F173}" dt="2024-02-06T18:49:07.273" v="180" actId="6264"/>
          <ac:spMkLst>
            <pc:docMk/>
            <pc:sldMk cId="405268163" sldId="256"/>
            <ac:spMk id="3" creationId="{701132AC-DA56-B728-7DC9-FF737BD8AC9C}"/>
          </ac:spMkLst>
        </pc:spChg>
        <pc:spChg chg="mod ord">
          <ac:chgData name="Jim Bacher" userId="01d6f4f07087d423" providerId="LiveId" clId="{627E1A96-0C65-4A29-BD9F-69B716B2F173}" dt="2024-02-06T18:52:05.666" v="189" actId="700"/>
          <ac:spMkLst>
            <pc:docMk/>
            <pc:sldMk cId="405268163" sldId="256"/>
            <ac:spMk id="4" creationId="{E159F235-5542-1A43-1025-F2EBABD7B452}"/>
          </ac:spMkLst>
        </pc:spChg>
        <pc:spChg chg="add del mod">
          <ac:chgData name="Jim Bacher" userId="01d6f4f07087d423" providerId="LiveId" clId="{627E1A96-0C65-4A29-BD9F-69B716B2F173}" dt="2024-02-06T18:49:07.273" v="180" actId="6264"/>
          <ac:spMkLst>
            <pc:docMk/>
            <pc:sldMk cId="405268163" sldId="256"/>
            <ac:spMk id="5" creationId="{E457086A-00E0-56AE-E8DD-9440499A3025}"/>
          </ac:spMkLst>
        </pc:spChg>
        <pc:spChg chg="add del mod ord">
          <ac:chgData name="Jim Bacher" userId="01d6f4f07087d423" providerId="LiveId" clId="{627E1A96-0C65-4A29-BD9F-69B716B2F173}" dt="2024-02-06T18:49:54.573" v="186" actId="6264"/>
          <ac:spMkLst>
            <pc:docMk/>
            <pc:sldMk cId="405268163" sldId="256"/>
            <ac:spMk id="6" creationId="{D722E3AC-EFEC-86A3-D05B-BF52565D847B}"/>
          </ac:spMkLst>
        </pc:spChg>
        <pc:spChg chg="add del mod">
          <ac:chgData name="Jim Bacher" userId="01d6f4f07087d423" providerId="LiveId" clId="{627E1A96-0C65-4A29-BD9F-69B716B2F173}" dt="2024-02-06T18:49:54.573" v="186" actId="6264"/>
          <ac:spMkLst>
            <pc:docMk/>
            <pc:sldMk cId="405268163" sldId="256"/>
            <ac:spMk id="7" creationId="{13E180F2-875F-413C-10CD-14CF6D3E4480}"/>
          </ac:spMkLst>
        </pc:spChg>
        <pc:spChg chg="add del mod ord">
          <ac:chgData name="Jim Bacher" userId="01d6f4f07087d423" providerId="LiveId" clId="{627E1A96-0C65-4A29-BD9F-69B716B2F173}" dt="2024-02-06T18:50:04.569" v="187" actId="700"/>
          <ac:spMkLst>
            <pc:docMk/>
            <pc:sldMk cId="405268163" sldId="256"/>
            <ac:spMk id="8" creationId="{1582E51B-4B41-7566-EA01-866A245A9313}"/>
          </ac:spMkLst>
        </pc:spChg>
        <pc:spChg chg="add del mod ord">
          <ac:chgData name="Jim Bacher" userId="01d6f4f07087d423" providerId="LiveId" clId="{627E1A96-0C65-4A29-BD9F-69B716B2F173}" dt="2024-02-06T18:52:05.666" v="189" actId="700"/>
          <ac:spMkLst>
            <pc:docMk/>
            <pc:sldMk cId="405268163" sldId="256"/>
            <ac:spMk id="9" creationId="{7C6D43C2-7844-FBBE-98F6-A46768697DCE}"/>
          </ac:spMkLst>
        </pc:spChg>
        <pc:spChg chg="add mod ord">
          <ac:chgData name="Jim Bacher" userId="01d6f4f07087d423" providerId="LiveId" clId="{627E1A96-0C65-4A29-BD9F-69B716B2F173}" dt="2024-02-06T18:52:05.666" v="189" actId="700"/>
          <ac:spMkLst>
            <pc:docMk/>
            <pc:sldMk cId="405268163" sldId="256"/>
            <ac:spMk id="10" creationId="{D7DF72F4-143F-01B1-0D6D-DE90B55C6846}"/>
          </ac:spMkLst>
        </pc:spChg>
      </pc:sldChg>
      <pc:sldChg chg="addSp delSp modSp mod chgLayout">
        <pc:chgData name="Jim Bacher" userId="01d6f4f07087d423" providerId="LiveId" clId="{627E1A96-0C65-4A29-BD9F-69B716B2F173}" dt="2024-02-06T18:50:55.260" v="188"/>
        <pc:sldMkLst>
          <pc:docMk/>
          <pc:sldMk cId="2528890635" sldId="257"/>
        </pc:sldMkLst>
        <pc:spChg chg="del">
          <ac:chgData name="Jim Bacher" userId="01d6f4f07087d423" providerId="LiveId" clId="{627E1A96-0C65-4A29-BD9F-69B716B2F173}" dt="2024-02-03T03:00:23.769" v="116" actId="6264"/>
          <ac:spMkLst>
            <pc:docMk/>
            <pc:sldMk cId="2528890635" sldId="257"/>
            <ac:spMk id="2" creationId="{68CB302B-96A9-B06C-8E41-323694236452}"/>
          </ac:spMkLst>
        </pc:spChg>
        <pc:spChg chg="del">
          <ac:chgData name="Jim Bacher" userId="01d6f4f07087d423" providerId="LiveId" clId="{627E1A96-0C65-4A29-BD9F-69B716B2F173}" dt="2024-02-03T03:00:23.769" v="116" actId="6264"/>
          <ac:spMkLst>
            <pc:docMk/>
            <pc:sldMk cId="2528890635" sldId="257"/>
            <ac:spMk id="3" creationId="{6EFBC1C4-0F6E-705E-483E-2A8BF8B19046}"/>
          </ac:spMkLst>
        </pc:spChg>
        <pc:spChg chg="mod ord">
          <ac:chgData name="Jim Bacher" userId="01d6f4f07087d423" providerId="LiveId" clId="{627E1A96-0C65-4A29-BD9F-69B716B2F173}" dt="2024-02-03T03:08:36.357" v="168" actId="6264"/>
          <ac:spMkLst>
            <pc:docMk/>
            <pc:sldMk cId="2528890635" sldId="257"/>
            <ac:spMk id="4" creationId="{6A325F02-C1DD-6526-CD80-145AECA3298E}"/>
          </ac:spMkLst>
        </pc:spChg>
        <pc:spChg chg="add del mod">
          <ac:chgData name="Jim Bacher" userId="01d6f4f07087d423" providerId="LiveId" clId="{627E1A96-0C65-4A29-BD9F-69B716B2F173}" dt="2024-02-03T03:00:23.769" v="116" actId="6264"/>
          <ac:spMkLst>
            <pc:docMk/>
            <pc:sldMk cId="2528890635" sldId="257"/>
            <ac:spMk id="5" creationId="{D463A1CE-A234-D83C-A916-8E095B254A04}"/>
          </ac:spMkLst>
        </pc:spChg>
        <pc:spChg chg="add del mod ord">
          <ac:chgData name="Jim Bacher" userId="01d6f4f07087d423" providerId="LiveId" clId="{627E1A96-0C65-4A29-BD9F-69B716B2F173}" dt="2024-02-03T03:08:36.357" v="168" actId="6264"/>
          <ac:spMkLst>
            <pc:docMk/>
            <pc:sldMk cId="2528890635" sldId="257"/>
            <ac:spMk id="6" creationId="{20A1C4BD-16DE-3CCF-8D61-D8414DBB672A}"/>
          </ac:spMkLst>
        </pc:spChg>
        <pc:spChg chg="add del mod ord">
          <ac:chgData name="Jim Bacher" userId="01d6f4f07087d423" providerId="LiveId" clId="{627E1A96-0C65-4A29-BD9F-69B716B2F173}" dt="2024-02-03T03:08:36.357" v="168" actId="6264"/>
          <ac:spMkLst>
            <pc:docMk/>
            <pc:sldMk cId="2528890635" sldId="257"/>
            <ac:spMk id="7" creationId="{B533B33A-2994-C9B7-9CD0-FC8C70A5CE0D}"/>
          </ac:spMkLst>
        </pc:spChg>
        <pc:spChg chg="add del mod">
          <ac:chgData name="Jim Bacher" userId="01d6f4f07087d423" providerId="LiveId" clId="{627E1A96-0C65-4A29-BD9F-69B716B2F173}" dt="2024-02-03T03:08:36.357" v="168" actId="6264"/>
          <ac:spMkLst>
            <pc:docMk/>
            <pc:sldMk cId="2528890635" sldId="257"/>
            <ac:spMk id="8" creationId="{0EBCC10B-0B52-E698-A010-DCFE3577299C}"/>
          </ac:spMkLst>
        </pc:spChg>
        <pc:spChg chg="add mod ord">
          <ac:chgData name="Jim Bacher" userId="01d6f4f07087d423" providerId="LiveId" clId="{627E1A96-0C65-4A29-BD9F-69B716B2F173}" dt="2024-02-03T03:08:36.357" v="168" actId="6264"/>
          <ac:spMkLst>
            <pc:docMk/>
            <pc:sldMk cId="2528890635" sldId="257"/>
            <ac:spMk id="9" creationId="{55965EA2-E819-A46B-E19E-3022DE21F709}"/>
          </ac:spMkLst>
        </pc:spChg>
        <pc:spChg chg="add mod ord">
          <ac:chgData name="Jim Bacher" userId="01d6f4f07087d423" providerId="LiveId" clId="{627E1A96-0C65-4A29-BD9F-69B716B2F173}" dt="2024-02-06T18:50:55.260" v="188"/>
          <ac:spMkLst>
            <pc:docMk/>
            <pc:sldMk cId="2528890635" sldId="257"/>
            <ac:spMk id="10" creationId="{4EE14037-0961-BA5B-2028-B04E93366870}"/>
          </ac:spMkLst>
        </pc:spChg>
      </pc:sldChg>
      <pc:sldChg chg="addSp delSp modSp mod chgLayout">
        <pc:chgData name="Jim Bacher" userId="01d6f4f07087d423" providerId="LiveId" clId="{627E1A96-0C65-4A29-BD9F-69B716B2F173}" dt="2024-02-09T15:30:35.436" v="192" actId="6264"/>
        <pc:sldMkLst>
          <pc:docMk/>
          <pc:sldMk cId="4071450286" sldId="258"/>
        </pc:sldMkLst>
        <pc:spChg chg="add del mod">
          <ac:chgData name="Jim Bacher" userId="01d6f4f07087d423" providerId="LiveId" clId="{627E1A96-0C65-4A29-BD9F-69B716B2F173}" dt="2024-02-09T15:30:35.436" v="192" actId="6264"/>
          <ac:spMkLst>
            <pc:docMk/>
            <pc:sldMk cId="4071450286" sldId="258"/>
            <ac:spMk id="2" creationId="{849DF8EC-804B-56B4-3790-5E475E802055}"/>
          </ac:spMkLst>
        </pc:spChg>
        <pc:spChg chg="del mod">
          <ac:chgData name="Jim Bacher" userId="01d6f4f07087d423" providerId="LiveId" clId="{627E1A96-0C65-4A29-BD9F-69B716B2F173}" dt="2024-02-03T03:09:08.178" v="171" actId="478"/>
          <ac:spMkLst>
            <pc:docMk/>
            <pc:sldMk cId="4071450286" sldId="258"/>
            <ac:spMk id="2" creationId="{A910BD4F-3FF9-6F59-3C27-B94925F56765}"/>
          </ac:spMkLst>
        </pc:spChg>
        <pc:spChg chg="add del mod">
          <ac:chgData name="Jim Bacher" userId="01d6f4f07087d423" providerId="LiveId" clId="{627E1A96-0C65-4A29-BD9F-69B716B2F173}" dt="2024-02-02T20:29:09.628" v="0" actId="6264"/>
          <ac:spMkLst>
            <pc:docMk/>
            <pc:sldMk cId="4071450286" sldId="258"/>
            <ac:spMk id="3" creationId="{6CD35274-93ED-5D07-9028-27F8A1D59230}"/>
          </ac:spMkLst>
        </pc:spChg>
        <pc:spChg chg="add del mod">
          <ac:chgData name="Jim Bacher" userId="01d6f4f07087d423" providerId="LiveId" clId="{627E1A96-0C65-4A29-BD9F-69B716B2F173}" dt="2024-02-09T15:30:35.436" v="192" actId="6264"/>
          <ac:spMkLst>
            <pc:docMk/>
            <pc:sldMk cId="4071450286" sldId="258"/>
            <ac:spMk id="3" creationId="{D1A18F5E-0F5D-FE1C-D5FC-EB9762262118}"/>
          </ac:spMkLst>
        </pc:spChg>
        <pc:spChg chg="mod ord">
          <ac:chgData name="Jim Bacher" userId="01d6f4f07087d423" providerId="LiveId" clId="{627E1A96-0C65-4A29-BD9F-69B716B2F173}" dt="2024-02-09T15:30:35.436" v="192" actId="6264"/>
          <ac:spMkLst>
            <pc:docMk/>
            <pc:sldMk cId="4071450286" sldId="258"/>
            <ac:spMk id="4" creationId="{8CF8C987-4F02-5DB6-3D8C-F20D971DBF47}"/>
          </ac:spMkLst>
        </pc:spChg>
        <pc:spChg chg="mod ord">
          <ac:chgData name="Jim Bacher" userId="01d6f4f07087d423" providerId="LiveId" clId="{627E1A96-0C65-4A29-BD9F-69B716B2F173}" dt="2024-02-09T15:30:35.436" v="192" actId="6264"/>
          <ac:spMkLst>
            <pc:docMk/>
            <pc:sldMk cId="4071450286" sldId="258"/>
            <ac:spMk id="5" creationId="{70E6F09D-5CF9-3057-BD75-6F5F87FD46E2}"/>
          </ac:spMkLst>
        </pc:spChg>
        <pc:spChg chg="add del mod">
          <ac:chgData name="Jim Bacher" userId="01d6f4f07087d423" providerId="LiveId" clId="{627E1A96-0C65-4A29-BD9F-69B716B2F173}" dt="2024-02-09T15:30:35.436" v="192" actId="6264"/>
          <ac:spMkLst>
            <pc:docMk/>
            <pc:sldMk cId="4071450286" sldId="258"/>
            <ac:spMk id="6" creationId="{4CC3FD6B-9778-A407-DE24-5F1480ED3EF4}"/>
          </ac:spMkLst>
        </pc:spChg>
        <pc:spChg chg="del">
          <ac:chgData name="Jim Bacher" userId="01d6f4f07087d423" providerId="LiveId" clId="{627E1A96-0C65-4A29-BD9F-69B716B2F173}" dt="2024-02-03T03:01:59.029" v="121" actId="478"/>
          <ac:spMkLst>
            <pc:docMk/>
            <pc:sldMk cId="4071450286" sldId="258"/>
            <ac:spMk id="6" creationId="{8AA2C063-C32C-AF9C-5331-A738192C97CB}"/>
          </ac:spMkLst>
        </pc:spChg>
        <pc:spChg chg="add mod ord">
          <ac:chgData name="Jim Bacher" userId="01d6f4f07087d423" providerId="LiveId" clId="{627E1A96-0C65-4A29-BD9F-69B716B2F173}" dt="2024-02-09T15:30:35.436" v="192" actId="6264"/>
          <ac:spMkLst>
            <pc:docMk/>
            <pc:sldMk cId="4071450286" sldId="258"/>
            <ac:spMk id="7" creationId="{24729207-0799-F436-B787-EAF0B465EEA6}"/>
          </ac:spMkLst>
        </pc:spChg>
        <pc:spChg chg="add del mod">
          <ac:chgData name="Jim Bacher" userId="01d6f4f07087d423" providerId="LiveId" clId="{627E1A96-0C65-4A29-BD9F-69B716B2F173}" dt="2024-02-02T20:29:09.628" v="0" actId="6264"/>
          <ac:spMkLst>
            <pc:docMk/>
            <pc:sldMk cId="4071450286" sldId="258"/>
            <ac:spMk id="8" creationId="{35485BA8-5838-AFB1-3C45-841789F48839}"/>
          </ac:spMkLst>
        </pc:spChg>
        <pc:spChg chg="add del mod ord">
          <ac:chgData name="Jim Bacher" userId="01d6f4f07087d423" providerId="LiveId" clId="{627E1A96-0C65-4A29-BD9F-69B716B2F173}" dt="2024-02-03T03:01:36.894" v="118"/>
          <ac:spMkLst>
            <pc:docMk/>
            <pc:sldMk cId="4071450286" sldId="258"/>
            <ac:spMk id="9" creationId="{4F37391E-8FB1-E20C-15B4-453DCF2F987D}"/>
          </ac:spMkLst>
        </pc:spChg>
        <pc:spChg chg="add del mod ord">
          <ac:chgData name="Jim Bacher" userId="01d6f4f07087d423" providerId="LiveId" clId="{627E1A96-0C65-4A29-BD9F-69B716B2F173}" dt="2024-02-03T03:01:45.920" v="119" actId="478"/>
          <ac:spMkLst>
            <pc:docMk/>
            <pc:sldMk cId="4071450286" sldId="258"/>
            <ac:spMk id="10" creationId="{AD10D953-9A61-5F35-B55F-8C6EA037256F}"/>
          </ac:spMkLst>
        </pc:spChg>
        <pc:spChg chg="add del mod">
          <ac:chgData name="Jim Bacher" userId="01d6f4f07087d423" providerId="LiveId" clId="{627E1A96-0C65-4A29-BD9F-69B716B2F173}" dt="2024-02-03T03:01:51.891" v="120" actId="6264"/>
          <ac:spMkLst>
            <pc:docMk/>
            <pc:sldMk cId="4071450286" sldId="258"/>
            <ac:spMk id="12" creationId="{F3B58D6D-451D-7058-8BF0-611D809FA99B}"/>
          </ac:spMkLst>
        </pc:spChg>
        <pc:spChg chg="add del mod">
          <ac:chgData name="Jim Bacher" userId="01d6f4f07087d423" providerId="LiveId" clId="{627E1A96-0C65-4A29-BD9F-69B716B2F173}" dt="2024-02-03T03:01:51.891" v="120" actId="6264"/>
          <ac:spMkLst>
            <pc:docMk/>
            <pc:sldMk cId="4071450286" sldId="258"/>
            <ac:spMk id="13" creationId="{AED8F1B5-B34C-C115-3D52-6BBBC3BB97FB}"/>
          </ac:spMkLst>
        </pc:spChg>
        <pc:spChg chg="add del mod">
          <ac:chgData name="Jim Bacher" userId="01d6f4f07087d423" providerId="LiveId" clId="{627E1A96-0C65-4A29-BD9F-69B716B2F173}" dt="2024-02-03T03:01:51.891" v="120" actId="6264"/>
          <ac:spMkLst>
            <pc:docMk/>
            <pc:sldMk cId="4071450286" sldId="258"/>
            <ac:spMk id="14" creationId="{FE4672B6-D3BF-B7AB-48FF-855FEC6EEC18}"/>
          </ac:spMkLst>
        </pc:spChg>
        <pc:spChg chg="add del mod ord">
          <ac:chgData name="Jim Bacher" userId="01d6f4f07087d423" providerId="LiveId" clId="{627E1A96-0C65-4A29-BD9F-69B716B2F173}" dt="2024-02-03T03:08:57.313" v="169" actId="6264"/>
          <ac:spMkLst>
            <pc:docMk/>
            <pc:sldMk cId="4071450286" sldId="258"/>
            <ac:spMk id="15" creationId="{FDB83BAA-D8B1-B0D0-C045-A5465880C9C6}"/>
          </ac:spMkLst>
        </pc:spChg>
        <pc:spChg chg="add del mod">
          <ac:chgData name="Jim Bacher" userId="01d6f4f07087d423" providerId="LiveId" clId="{627E1A96-0C65-4A29-BD9F-69B716B2F173}" dt="2024-02-03T03:08:57.313" v="169" actId="6264"/>
          <ac:spMkLst>
            <pc:docMk/>
            <pc:sldMk cId="4071450286" sldId="258"/>
            <ac:spMk id="16" creationId="{4897C414-D4F6-925E-BBFC-9E8129337E1E}"/>
          </ac:spMkLst>
        </pc:spChg>
        <pc:spChg chg="add del mod">
          <ac:chgData name="Jim Bacher" userId="01d6f4f07087d423" providerId="LiveId" clId="{627E1A96-0C65-4A29-BD9F-69B716B2F173}" dt="2024-02-03T03:08:57.313" v="169" actId="6264"/>
          <ac:spMkLst>
            <pc:docMk/>
            <pc:sldMk cId="4071450286" sldId="258"/>
            <ac:spMk id="17" creationId="{1778083F-BB9B-C136-B11E-193B1061991C}"/>
          </ac:spMkLst>
        </pc:spChg>
        <pc:spChg chg="add del mod">
          <ac:chgData name="Jim Bacher" userId="01d6f4f07087d423" providerId="LiveId" clId="{627E1A96-0C65-4A29-BD9F-69B716B2F173}" dt="2024-02-03T03:08:57.313" v="169" actId="6264"/>
          <ac:spMkLst>
            <pc:docMk/>
            <pc:sldMk cId="4071450286" sldId="258"/>
            <ac:spMk id="18" creationId="{9CA64058-DD86-B8F1-6876-89F3E01D9A8A}"/>
          </ac:spMkLst>
        </pc:spChg>
        <pc:spChg chg="add del mod ord">
          <ac:chgData name="Jim Bacher" userId="01d6f4f07087d423" providerId="LiveId" clId="{627E1A96-0C65-4A29-BD9F-69B716B2F173}" dt="2024-02-09T15:30:35.436" v="192" actId="6264"/>
          <ac:spMkLst>
            <pc:docMk/>
            <pc:sldMk cId="4071450286" sldId="258"/>
            <ac:spMk id="19" creationId="{371174A6-FF53-DAB8-B7F0-38903E108D2D}"/>
          </ac:spMkLst>
        </pc:spChg>
        <pc:picChg chg="del mod">
          <ac:chgData name="Jim Bacher" userId="01d6f4f07087d423" providerId="LiveId" clId="{627E1A96-0C65-4A29-BD9F-69B716B2F173}" dt="2024-02-03T03:01:34.516" v="117" actId="21"/>
          <ac:picMkLst>
            <pc:docMk/>
            <pc:sldMk cId="4071450286" sldId="258"/>
            <ac:picMk id="7" creationId="{EFA6D5D3-E23A-6F6C-20DC-1176389AC8AA}"/>
          </ac:picMkLst>
        </pc:picChg>
        <pc:picChg chg="add mod ord">
          <ac:chgData name="Jim Bacher" userId="01d6f4f07087d423" providerId="LiveId" clId="{627E1A96-0C65-4A29-BD9F-69B716B2F173}" dt="2024-02-09T15:30:35.436" v="192" actId="6264"/>
          <ac:picMkLst>
            <pc:docMk/>
            <pc:sldMk cId="4071450286" sldId="258"/>
            <ac:picMk id="11" creationId="{EFA6D5D3-E23A-6F6C-20DC-1176389AC8AA}"/>
          </ac:picMkLst>
        </pc:picChg>
      </pc:sldChg>
      <pc:sldMasterChg chg="delSp modSp mod modSldLayout">
        <pc:chgData name="Jim Bacher" userId="01d6f4f07087d423" providerId="LiveId" clId="{627E1A96-0C65-4A29-BD9F-69B716B2F173}" dt="2024-02-06T18:52:39.731" v="191" actId="20577"/>
        <pc:sldMasterMkLst>
          <pc:docMk/>
          <pc:sldMasterMk cId="2520561956" sldId="2147483648"/>
        </pc:sldMasterMkLst>
        <pc:spChg chg="mod ord">
          <ac:chgData name="Jim Bacher" userId="01d6f4f07087d423" providerId="LiveId" clId="{627E1A96-0C65-4A29-BD9F-69B716B2F173}" dt="2024-02-03T03:05:03.737" v="136" actId="14100"/>
          <ac:spMkLst>
            <pc:docMk/>
            <pc:sldMasterMk cId="2520561956" sldId="2147483648"/>
            <ac:spMk id="2" creationId="{31881D9E-58AF-C352-A6C9-4E9BC502E3CC}"/>
          </ac:spMkLst>
        </pc:spChg>
        <pc:spChg chg="mod ord">
          <ac:chgData name="Jim Bacher" userId="01d6f4f07087d423" providerId="LiveId" clId="{627E1A96-0C65-4A29-BD9F-69B716B2F173}" dt="2024-02-03T03:05:13.606" v="137" actId="14100"/>
          <ac:spMkLst>
            <pc:docMk/>
            <pc:sldMasterMk cId="2520561956" sldId="2147483648"/>
            <ac:spMk id="3" creationId="{7A200F5C-FADE-DDC2-8806-7456154446F5}"/>
          </ac:spMkLst>
        </pc:spChg>
        <pc:spChg chg="del">
          <ac:chgData name="Jim Bacher" userId="01d6f4f07087d423" providerId="LiveId" clId="{627E1A96-0C65-4A29-BD9F-69B716B2F173}" dt="2024-02-03T03:03:44.446" v="126" actId="478"/>
          <ac:spMkLst>
            <pc:docMk/>
            <pc:sldMasterMk cId="2520561956" sldId="2147483648"/>
            <ac:spMk id="4" creationId="{340DD3B3-BDF1-38B4-5E2F-DE6898C4CF0F}"/>
          </ac:spMkLst>
        </pc:spChg>
        <pc:spChg chg="del">
          <ac:chgData name="Jim Bacher" userId="01d6f4f07087d423" providerId="LiveId" clId="{627E1A96-0C65-4A29-BD9F-69B716B2F173}" dt="2024-02-03T03:03:48.260" v="127" actId="478"/>
          <ac:spMkLst>
            <pc:docMk/>
            <pc:sldMasterMk cId="2520561956" sldId="2147483648"/>
            <ac:spMk id="5" creationId="{CEAD67A1-E8CF-1000-FF34-DD2728BCADC1}"/>
          </ac:spMkLst>
        </pc:spChg>
        <pc:spChg chg="mod ord">
          <ac:chgData name="Jim Bacher" userId="01d6f4f07087d423" providerId="LiveId" clId="{627E1A96-0C65-4A29-BD9F-69B716B2F173}" dt="2024-02-03T03:04:15.901" v="130" actId="166"/>
          <ac:spMkLst>
            <pc:docMk/>
            <pc:sldMasterMk cId="2520561956" sldId="2147483648"/>
            <ac:spMk id="6" creationId="{9BE2AD1D-14E0-3B21-2AF3-2E3DF4E8DE52}"/>
          </ac:spMkLst>
        </pc:spChg>
        <pc:picChg chg="ord">
          <ac:chgData name="Jim Bacher" userId="01d6f4f07087d423" providerId="LiveId" clId="{627E1A96-0C65-4A29-BD9F-69B716B2F173}" dt="2024-02-03T03:03:34.822" v="125" actId="167"/>
          <ac:picMkLst>
            <pc:docMk/>
            <pc:sldMasterMk cId="2520561956" sldId="2147483648"/>
            <ac:picMk id="8" creationId="{C617BEEC-01B1-BA95-BA18-67998B48840A}"/>
          </ac:picMkLst>
        </pc:picChg>
        <pc:sldLayoutChg chg="delSp modSp mod">
          <pc:chgData name="Jim Bacher" userId="01d6f4f07087d423" providerId="LiveId" clId="{627E1A96-0C65-4A29-BD9F-69B716B2F173}" dt="2024-02-06T18:52:39.731" v="191" actId="20577"/>
          <pc:sldLayoutMkLst>
            <pc:docMk/>
            <pc:sldMasterMk cId="2520561956" sldId="2147483648"/>
            <pc:sldLayoutMk cId="3254126958" sldId="2147483649"/>
          </pc:sldLayoutMkLst>
          <pc:spChg chg="mod ord">
            <ac:chgData name="Jim Bacher" userId="01d6f4f07087d423" providerId="LiveId" clId="{627E1A96-0C65-4A29-BD9F-69B716B2F173}" dt="2024-02-02T20:45:50.621" v="114" actId="255"/>
            <ac:spMkLst>
              <pc:docMk/>
              <pc:sldMasterMk cId="2520561956" sldId="2147483648"/>
              <pc:sldLayoutMk cId="3254126958" sldId="2147483649"/>
              <ac:spMk id="2" creationId="{CF5D94E5-38BB-E795-35F1-38BFE18C26AF}"/>
            </ac:spMkLst>
          </pc:spChg>
          <pc:spChg chg="mod ord">
            <ac:chgData name="Jim Bacher" userId="01d6f4f07087d423" providerId="LiveId" clId="{627E1A96-0C65-4A29-BD9F-69B716B2F173}" dt="2024-02-06T18:52:39.731" v="191" actId="20577"/>
            <ac:spMkLst>
              <pc:docMk/>
              <pc:sldMasterMk cId="2520561956" sldId="2147483648"/>
              <pc:sldLayoutMk cId="3254126958" sldId="2147483649"/>
              <ac:spMk id="3" creationId="{FD1D0D86-FAA9-BBCE-4BF2-D86C295CA9C4}"/>
            </ac:spMkLst>
          </pc:spChg>
          <pc:spChg chg="del">
            <ac:chgData name="Jim Bacher" userId="01d6f4f07087d423" providerId="LiveId" clId="{627E1A96-0C65-4A29-BD9F-69B716B2F173}" dt="2024-02-02T20:40:46.617" v="108" actId="478"/>
            <ac:spMkLst>
              <pc:docMk/>
              <pc:sldMasterMk cId="2520561956" sldId="2147483648"/>
              <pc:sldLayoutMk cId="3254126958" sldId="2147483649"/>
              <ac:spMk id="4" creationId="{C311FDAE-0D52-7E74-1FD3-196313BD2E25}"/>
            </ac:spMkLst>
          </pc:spChg>
          <pc:spChg chg="del">
            <ac:chgData name="Jim Bacher" userId="01d6f4f07087d423" providerId="LiveId" clId="{627E1A96-0C65-4A29-BD9F-69B716B2F173}" dt="2024-02-02T20:40:49.035" v="109" actId="478"/>
            <ac:spMkLst>
              <pc:docMk/>
              <pc:sldMasterMk cId="2520561956" sldId="2147483648"/>
              <pc:sldLayoutMk cId="3254126958" sldId="2147483649"/>
              <ac:spMk id="5" creationId="{4104663F-C08F-1441-3DC4-FFC084461C6B}"/>
            </ac:spMkLst>
          </pc:spChg>
          <pc:spChg chg="del">
            <ac:chgData name="Jim Bacher" userId="01d6f4f07087d423" providerId="LiveId" clId="{627E1A96-0C65-4A29-BD9F-69B716B2F173}" dt="2024-02-02T20:40:55.226" v="110" actId="478"/>
            <ac:spMkLst>
              <pc:docMk/>
              <pc:sldMasterMk cId="2520561956" sldId="2147483648"/>
              <pc:sldLayoutMk cId="3254126958" sldId="2147483649"/>
              <ac:spMk id="6" creationId="{DBCCB4A2-05BB-87EB-0A86-374C20DDE5A7}"/>
            </ac:spMkLst>
          </pc:spChg>
          <pc:picChg chg="mod">
            <ac:chgData name="Jim Bacher" userId="01d6f4f07087d423" providerId="LiveId" clId="{627E1A96-0C65-4A29-BD9F-69B716B2F173}" dt="2024-02-06T18:49:27.289" v="182" actId="1076"/>
            <ac:picMkLst>
              <pc:docMk/>
              <pc:sldMasterMk cId="2520561956" sldId="2147483648"/>
              <pc:sldLayoutMk cId="3254126958" sldId="2147483649"/>
              <ac:picMk id="8" creationId="{52368323-71A2-6FB0-A5C1-B204BEB1AA4E}"/>
            </ac:picMkLst>
          </pc:picChg>
          <pc:picChg chg="ord">
            <ac:chgData name="Jim Bacher" userId="01d6f4f07087d423" providerId="LiveId" clId="{627E1A96-0C65-4A29-BD9F-69B716B2F173}" dt="2024-02-02T20:40:13.607" v="73" actId="166"/>
            <ac:picMkLst>
              <pc:docMk/>
              <pc:sldMasterMk cId="2520561956" sldId="2147483648"/>
              <pc:sldLayoutMk cId="3254126958" sldId="2147483649"/>
              <ac:picMk id="16" creationId="{78BC4B13-8A2C-1E34-0A09-37D4880CEF9C}"/>
            </ac:picMkLst>
          </pc:picChg>
        </pc:sldLayoutChg>
        <pc:sldLayoutChg chg="delSp modSp mod">
          <pc:chgData name="Jim Bacher" userId="01d6f4f07087d423" providerId="LiveId" clId="{627E1A96-0C65-4A29-BD9F-69B716B2F173}" dt="2024-02-03T03:05:56.448" v="140" actId="478"/>
          <pc:sldLayoutMkLst>
            <pc:docMk/>
            <pc:sldMasterMk cId="2520561956" sldId="2147483648"/>
            <pc:sldLayoutMk cId="133103999" sldId="2147483650"/>
          </pc:sldLayoutMkLst>
          <pc:spChg chg="del">
            <ac:chgData name="Jim Bacher" userId="01d6f4f07087d423" providerId="LiveId" clId="{627E1A96-0C65-4A29-BD9F-69B716B2F173}" dt="2024-02-03T03:05:48.423" v="138" actId="478"/>
            <ac:spMkLst>
              <pc:docMk/>
              <pc:sldMasterMk cId="2520561956" sldId="2147483648"/>
              <pc:sldLayoutMk cId="133103999" sldId="2147483650"/>
              <ac:spMk id="4" creationId="{F75D4861-031C-F4FA-D837-C65CEF9DC5C0}"/>
            </ac:spMkLst>
          </pc:spChg>
          <pc:spChg chg="del mod">
            <ac:chgData name="Jim Bacher" userId="01d6f4f07087d423" providerId="LiveId" clId="{627E1A96-0C65-4A29-BD9F-69B716B2F173}" dt="2024-02-03T03:05:56.448" v="140" actId="478"/>
            <ac:spMkLst>
              <pc:docMk/>
              <pc:sldMasterMk cId="2520561956" sldId="2147483648"/>
              <pc:sldLayoutMk cId="133103999" sldId="2147483650"/>
              <ac:spMk id="5" creationId="{3756A811-947A-DCDC-D627-499F444AB809}"/>
            </ac:spMkLst>
          </pc:spChg>
        </pc:sldLayoutChg>
        <pc:sldLayoutChg chg="delSp modSp mod">
          <pc:chgData name="Jim Bacher" userId="01d6f4f07087d423" providerId="LiveId" clId="{627E1A96-0C65-4A29-BD9F-69B716B2F173}" dt="2024-02-03T03:06:45.148" v="147" actId="1076"/>
          <pc:sldLayoutMkLst>
            <pc:docMk/>
            <pc:sldMasterMk cId="2520561956" sldId="2147483648"/>
            <pc:sldLayoutMk cId="3140199967" sldId="2147483651"/>
          </pc:sldLayoutMkLst>
          <pc:spChg chg="mod">
            <ac:chgData name="Jim Bacher" userId="01d6f4f07087d423" providerId="LiveId" clId="{627E1A96-0C65-4A29-BD9F-69B716B2F173}" dt="2024-02-03T03:06:37.263" v="146" actId="14100"/>
            <ac:spMkLst>
              <pc:docMk/>
              <pc:sldMasterMk cId="2520561956" sldId="2147483648"/>
              <pc:sldLayoutMk cId="3140199967" sldId="2147483651"/>
              <ac:spMk id="2" creationId="{BE573348-1C6A-EAB1-48E6-8DE331E7E08E}"/>
            </ac:spMkLst>
          </pc:spChg>
          <pc:spChg chg="mod">
            <ac:chgData name="Jim Bacher" userId="01d6f4f07087d423" providerId="LiveId" clId="{627E1A96-0C65-4A29-BD9F-69B716B2F173}" dt="2024-02-03T03:06:45.148" v="147" actId="1076"/>
            <ac:spMkLst>
              <pc:docMk/>
              <pc:sldMasterMk cId="2520561956" sldId="2147483648"/>
              <pc:sldLayoutMk cId="3140199967" sldId="2147483651"/>
              <ac:spMk id="3" creationId="{BC05FF86-C166-7B51-D83B-1CCCFDFD7084}"/>
            </ac:spMkLst>
          </pc:spChg>
          <pc:spChg chg="del">
            <ac:chgData name="Jim Bacher" userId="01d6f4f07087d423" providerId="LiveId" clId="{627E1A96-0C65-4A29-BD9F-69B716B2F173}" dt="2024-02-03T03:06:09.961" v="141" actId="478"/>
            <ac:spMkLst>
              <pc:docMk/>
              <pc:sldMasterMk cId="2520561956" sldId="2147483648"/>
              <pc:sldLayoutMk cId="3140199967" sldId="2147483651"/>
              <ac:spMk id="4" creationId="{B3C7B5FD-E061-569D-E64F-48EDF0056CA7}"/>
            </ac:spMkLst>
          </pc:spChg>
          <pc:spChg chg="del">
            <ac:chgData name="Jim Bacher" userId="01d6f4f07087d423" providerId="LiveId" clId="{627E1A96-0C65-4A29-BD9F-69B716B2F173}" dt="2024-02-03T03:06:13.316" v="142" actId="478"/>
            <ac:spMkLst>
              <pc:docMk/>
              <pc:sldMasterMk cId="2520561956" sldId="2147483648"/>
              <pc:sldLayoutMk cId="3140199967" sldId="2147483651"/>
              <ac:spMk id="5" creationId="{ACC5FEA6-C4B5-BBBE-B2E6-07D65E19AC59}"/>
            </ac:spMkLst>
          </pc:spChg>
        </pc:sldLayoutChg>
        <pc:sldLayoutChg chg="delSp mod">
          <pc:chgData name="Jim Bacher" userId="01d6f4f07087d423" providerId="LiveId" clId="{627E1A96-0C65-4A29-BD9F-69B716B2F173}" dt="2024-02-03T03:06:52.931" v="149" actId="478"/>
          <pc:sldLayoutMkLst>
            <pc:docMk/>
            <pc:sldMasterMk cId="2520561956" sldId="2147483648"/>
            <pc:sldLayoutMk cId="111493334" sldId="2147483652"/>
          </pc:sldLayoutMkLst>
          <pc:spChg chg="del">
            <ac:chgData name="Jim Bacher" userId="01d6f4f07087d423" providerId="LiveId" clId="{627E1A96-0C65-4A29-BD9F-69B716B2F173}" dt="2024-02-03T03:06:50.404" v="148" actId="478"/>
            <ac:spMkLst>
              <pc:docMk/>
              <pc:sldMasterMk cId="2520561956" sldId="2147483648"/>
              <pc:sldLayoutMk cId="111493334" sldId="2147483652"/>
              <ac:spMk id="5" creationId="{D3EE8671-C5C1-B3A5-8B17-DF91E569EB98}"/>
            </ac:spMkLst>
          </pc:spChg>
          <pc:spChg chg="del">
            <ac:chgData name="Jim Bacher" userId="01d6f4f07087d423" providerId="LiveId" clId="{627E1A96-0C65-4A29-BD9F-69B716B2F173}" dt="2024-02-03T03:06:52.931" v="149" actId="478"/>
            <ac:spMkLst>
              <pc:docMk/>
              <pc:sldMasterMk cId="2520561956" sldId="2147483648"/>
              <pc:sldLayoutMk cId="111493334" sldId="2147483652"/>
              <ac:spMk id="6" creationId="{60E4F2B7-6464-3EE8-4B64-15DBEDF464A1}"/>
            </ac:spMkLst>
          </pc:spChg>
        </pc:sldLayoutChg>
        <pc:sldLayoutChg chg="delSp modSp mod">
          <pc:chgData name="Jim Bacher" userId="01d6f4f07087d423" providerId="LiveId" clId="{627E1A96-0C65-4A29-BD9F-69B716B2F173}" dt="2024-02-03T03:07:18.837" v="155" actId="14100"/>
          <pc:sldLayoutMkLst>
            <pc:docMk/>
            <pc:sldMasterMk cId="2520561956" sldId="2147483648"/>
            <pc:sldLayoutMk cId="2563546687" sldId="2147483653"/>
          </pc:sldLayoutMkLst>
          <pc:spChg chg="mod">
            <ac:chgData name="Jim Bacher" userId="01d6f4f07087d423" providerId="LiveId" clId="{627E1A96-0C65-4A29-BD9F-69B716B2F173}" dt="2024-02-03T03:07:18.837" v="155" actId="14100"/>
            <ac:spMkLst>
              <pc:docMk/>
              <pc:sldMasterMk cId="2520561956" sldId="2147483648"/>
              <pc:sldLayoutMk cId="2563546687" sldId="2147483653"/>
              <ac:spMk id="2" creationId="{48060296-125E-FCE5-1E39-8885CDE7DE35}"/>
            </ac:spMkLst>
          </pc:spChg>
          <pc:spChg chg="del">
            <ac:chgData name="Jim Bacher" userId="01d6f4f07087d423" providerId="LiveId" clId="{627E1A96-0C65-4A29-BD9F-69B716B2F173}" dt="2024-02-03T03:06:59.676" v="150" actId="478"/>
            <ac:spMkLst>
              <pc:docMk/>
              <pc:sldMasterMk cId="2520561956" sldId="2147483648"/>
              <pc:sldLayoutMk cId="2563546687" sldId="2147483653"/>
              <ac:spMk id="7" creationId="{C7D4D8D8-30A0-4A5B-1ED6-A0496880EB30}"/>
            </ac:spMkLst>
          </pc:spChg>
          <pc:spChg chg="del">
            <ac:chgData name="Jim Bacher" userId="01d6f4f07087d423" providerId="LiveId" clId="{627E1A96-0C65-4A29-BD9F-69B716B2F173}" dt="2024-02-03T03:07:02.315" v="151" actId="478"/>
            <ac:spMkLst>
              <pc:docMk/>
              <pc:sldMasterMk cId="2520561956" sldId="2147483648"/>
              <pc:sldLayoutMk cId="2563546687" sldId="2147483653"/>
              <ac:spMk id="8" creationId="{8CE4AC23-BBD1-D953-DFAF-C9761D8CB099}"/>
            </ac:spMkLst>
          </pc:spChg>
        </pc:sldLayoutChg>
        <pc:sldLayoutChg chg="delSp mod">
          <pc:chgData name="Jim Bacher" userId="01d6f4f07087d423" providerId="LiveId" clId="{627E1A96-0C65-4A29-BD9F-69B716B2F173}" dt="2024-02-03T03:07:27.908" v="157" actId="478"/>
          <pc:sldLayoutMkLst>
            <pc:docMk/>
            <pc:sldMasterMk cId="2520561956" sldId="2147483648"/>
            <pc:sldLayoutMk cId="3411704245" sldId="2147483654"/>
          </pc:sldLayoutMkLst>
          <pc:spChg chg="del">
            <ac:chgData name="Jim Bacher" userId="01d6f4f07087d423" providerId="LiveId" clId="{627E1A96-0C65-4A29-BD9F-69B716B2F173}" dt="2024-02-03T03:07:24.800" v="156" actId="478"/>
            <ac:spMkLst>
              <pc:docMk/>
              <pc:sldMasterMk cId="2520561956" sldId="2147483648"/>
              <pc:sldLayoutMk cId="3411704245" sldId="2147483654"/>
              <ac:spMk id="3" creationId="{B829E6B3-F7B4-0111-5EDC-25761E7F05E2}"/>
            </ac:spMkLst>
          </pc:spChg>
          <pc:spChg chg="del">
            <ac:chgData name="Jim Bacher" userId="01d6f4f07087d423" providerId="LiveId" clId="{627E1A96-0C65-4A29-BD9F-69B716B2F173}" dt="2024-02-03T03:07:27.908" v="157" actId="478"/>
            <ac:spMkLst>
              <pc:docMk/>
              <pc:sldMasterMk cId="2520561956" sldId="2147483648"/>
              <pc:sldLayoutMk cId="3411704245" sldId="2147483654"/>
              <ac:spMk id="4" creationId="{D980990D-2AC8-E40C-8EFC-4D3F2C79D8DF}"/>
            </ac:spMkLst>
          </pc:spChg>
        </pc:sldLayoutChg>
        <pc:sldLayoutChg chg="delSp mod">
          <pc:chgData name="Jim Bacher" userId="01d6f4f07087d423" providerId="LiveId" clId="{627E1A96-0C65-4A29-BD9F-69B716B2F173}" dt="2024-02-03T03:07:36.265" v="159" actId="478"/>
          <pc:sldLayoutMkLst>
            <pc:docMk/>
            <pc:sldMasterMk cId="2520561956" sldId="2147483648"/>
            <pc:sldLayoutMk cId="374402772" sldId="2147483655"/>
          </pc:sldLayoutMkLst>
          <pc:spChg chg="del">
            <ac:chgData name="Jim Bacher" userId="01d6f4f07087d423" providerId="LiveId" clId="{627E1A96-0C65-4A29-BD9F-69B716B2F173}" dt="2024-02-03T03:07:34.398" v="158" actId="478"/>
            <ac:spMkLst>
              <pc:docMk/>
              <pc:sldMasterMk cId="2520561956" sldId="2147483648"/>
              <pc:sldLayoutMk cId="374402772" sldId="2147483655"/>
              <ac:spMk id="2" creationId="{46CCC743-CC7D-6B08-6FCB-16C19C5CA79C}"/>
            </ac:spMkLst>
          </pc:spChg>
          <pc:spChg chg="del">
            <ac:chgData name="Jim Bacher" userId="01d6f4f07087d423" providerId="LiveId" clId="{627E1A96-0C65-4A29-BD9F-69B716B2F173}" dt="2024-02-03T03:07:36.265" v="159" actId="478"/>
            <ac:spMkLst>
              <pc:docMk/>
              <pc:sldMasterMk cId="2520561956" sldId="2147483648"/>
              <pc:sldLayoutMk cId="374402772" sldId="2147483655"/>
              <ac:spMk id="3" creationId="{318ABE67-9C45-FD56-E3F5-4A050F9B0938}"/>
            </ac:spMkLst>
          </pc:spChg>
        </pc:sldLayoutChg>
        <pc:sldLayoutChg chg="delSp mod">
          <pc:chgData name="Jim Bacher" userId="01d6f4f07087d423" providerId="LiveId" clId="{627E1A96-0C65-4A29-BD9F-69B716B2F173}" dt="2024-02-03T03:07:45.027" v="161" actId="478"/>
          <pc:sldLayoutMkLst>
            <pc:docMk/>
            <pc:sldMasterMk cId="2520561956" sldId="2147483648"/>
            <pc:sldLayoutMk cId="3318079318" sldId="2147483656"/>
          </pc:sldLayoutMkLst>
          <pc:spChg chg="del">
            <ac:chgData name="Jim Bacher" userId="01d6f4f07087d423" providerId="LiveId" clId="{627E1A96-0C65-4A29-BD9F-69B716B2F173}" dt="2024-02-03T03:07:42.649" v="160" actId="478"/>
            <ac:spMkLst>
              <pc:docMk/>
              <pc:sldMasterMk cId="2520561956" sldId="2147483648"/>
              <pc:sldLayoutMk cId="3318079318" sldId="2147483656"/>
              <ac:spMk id="5" creationId="{5AA98A31-0A04-ED5A-084D-C0F4453B5AD6}"/>
            </ac:spMkLst>
          </pc:spChg>
          <pc:spChg chg="del">
            <ac:chgData name="Jim Bacher" userId="01d6f4f07087d423" providerId="LiveId" clId="{627E1A96-0C65-4A29-BD9F-69B716B2F173}" dt="2024-02-03T03:07:45.027" v="161" actId="478"/>
            <ac:spMkLst>
              <pc:docMk/>
              <pc:sldMasterMk cId="2520561956" sldId="2147483648"/>
              <pc:sldLayoutMk cId="3318079318" sldId="2147483656"/>
              <ac:spMk id="6" creationId="{BFF1A85A-274D-6D1A-EC1A-3E9B25E91B3B}"/>
            </ac:spMkLst>
          </pc:spChg>
        </pc:sldLayoutChg>
        <pc:sldLayoutChg chg="delSp mod">
          <pc:chgData name="Jim Bacher" userId="01d6f4f07087d423" providerId="LiveId" clId="{627E1A96-0C65-4A29-BD9F-69B716B2F173}" dt="2024-02-03T03:07:54.703" v="163" actId="478"/>
          <pc:sldLayoutMkLst>
            <pc:docMk/>
            <pc:sldMasterMk cId="2520561956" sldId="2147483648"/>
            <pc:sldLayoutMk cId="347833942" sldId="2147483657"/>
          </pc:sldLayoutMkLst>
          <pc:spChg chg="del">
            <ac:chgData name="Jim Bacher" userId="01d6f4f07087d423" providerId="LiveId" clId="{627E1A96-0C65-4A29-BD9F-69B716B2F173}" dt="2024-02-03T03:07:52.372" v="162" actId="478"/>
            <ac:spMkLst>
              <pc:docMk/>
              <pc:sldMasterMk cId="2520561956" sldId="2147483648"/>
              <pc:sldLayoutMk cId="347833942" sldId="2147483657"/>
              <ac:spMk id="5" creationId="{8033E377-F885-C84B-72AF-9804E137C952}"/>
            </ac:spMkLst>
          </pc:spChg>
          <pc:spChg chg="del">
            <ac:chgData name="Jim Bacher" userId="01d6f4f07087d423" providerId="LiveId" clId="{627E1A96-0C65-4A29-BD9F-69B716B2F173}" dt="2024-02-03T03:07:54.703" v="163" actId="478"/>
            <ac:spMkLst>
              <pc:docMk/>
              <pc:sldMasterMk cId="2520561956" sldId="2147483648"/>
              <pc:sldLayoutMk cId="347833942" sldId="2147483657"/>
              <ac:spMk id="6" creationId="{B90F5908-6F83-4E7A-6813-296077E602C3}"/>
            </ac:spMkLst>
          </pc:spChg>
        </pc:sldLayoutChg>
        <pc:sldLayoutChg chg="delSp mod">
          <pc:chgData name="Jim Bacher" userId="01d6f4f07087d423" providerId="LiveId" clId="{627E1A96-0C65-4A29-BD9F-69B716B2F173}" dt="2024-02-03T03:08:02.534" v="165" actId="478"/>
          <pc:sldLayoutMkLst>
            <pc:docMk/>
            <pc:sldMasterMk cId="2520561956" sldId="2147483648"/>
            <pc:sldLayoutMk cId="2750325967" sldId="2147483658"/>
          </pc:sldLayoutMkLst>
          <pc:spChg chg="del">
            <ac:chgData name="Jim Bacher" userId="01d6f4f07087d423" providerId="LiveId" clId="{627E1A96-0C65-4A29-BD9F-69B716B2F173}" dt="2024-02-03T03:07:59.002" v="164" actId="478"/>
            <ac:spMkLst>
              <pc:docMk/>
              <pc:sldMasterMk cId="2520561956" sldId="2147483648"/>
              <pc:sldLayoutMk cId="2750325967" sldId="2147483658"/>
              <ac:spMk id="4" creationId="{18EAC8B6-37CE-1AB4-84D3-B1E87A012733}"/>
            </ac:spMkLst>
          </pc:spChg>
          <pc:spChg chg="del">
            <ac:chgData name="Jim Bacher" userId="01d6f4f07087d423" providerId="LiveId" clId="{627E1A96-0C65-4A29-BD9F-69B716B2F173}" dt="2024-02-03T03:08:02.534" v="165" actId="478"/>
            <ac:spMkLst>
              <pc:docMk/>
              <pc:sldMasterMk cId="2520561956" sldId="2147483648"/>
              <pc:sldLayoutMk cId="2750325967" sldId="2147483658"/>
              <ac:spMk id="5" creationId="{C4898B86-65F3-16D3-9838-0C0204BDB9E6}"/>
            </ac:spMkLst>
          </pc:spChg>
        </pc:sldLayoutChg>
        <pc:sldLayoutChg chg="delSp mod">
          <pc:chgData name="Jim Bacher" userId="01d6f4f07087d423" providerId="LiveId" clId="{627E1A96-0C65-4A29-BD9F-69B716B2F173}" dt="2024-02-03T03:08:10.400" v="167" actId="478"/>
          <pc:sldLayoutMkLst>
            <pc:docMk/>
            <pc:sldMasterMk cId="2520561956" sldId="2147483648"/>
            <pc:sldLayoutMk cId="2820563149" sldId="2147483659"/>
          </pc:sldLayoutMkLst>
          <pc:spChg chg="del">
            <ac:chgData name="Jim Bacher" userId="01d6f4f07087d423" providerId="LiveId" clId="{627E1A96-0C65-4A29-BD9F-69B716B2F173}" dt="2024-02-03T03:08:08.257" v="166" actId="478"/>
            <ac:spMkLst>
              <pc:docMk/>
              <pc:sldMasterMk cId="2520561956" sldId="2147483648"/>
              <pc:sldLayoutMk cId="2820563149" sldId="2147483659"/>
              <ac:spMk id="4" creationId="{F983C4A0-6263-E778-1C7E-091E99B8BCE5}"/>
            </ac:spMkLst>
          </pc:spChg>
          <pc:spChg chg="del">
            <ac:chgData name="Jim Bacher" userId="01d6f4f07087d423" providerId="LiveId" clId="{627E1A96-0C65-4A29-BD9F-69B716B2F173}" dt="2024-02-03T03:08:10.400" v="167" actId="478"/>
            <ac:spMkLst>
              <pc:docMk/>
              <pc:sldMasterMk cId="2520561956" sldId="2147483648"/>
              <pc:sldLayoutMk cId="2820563149" sldId="2147483659"/>
              <ac:spMk id="5" creationId="{234D9BBA-9BD5-6182-4AA4-B0238DD9F122}"/>
            </ac:spMkLst>
          </pc:spChg>
        </pc:sldLayoutChg>
        <pc:sldLayoutChg chg="modSp mod">
          <pc:chgData name="Jim Bacher" userId="01d6f4f07087d423" providerId="LiveId" clId="{627E1A96-0C65-4A29-BD9F-69B716B2F173}" dt="2024-02-06T18:48:37.144" v="179" actId="20577"/>
          <pc:sldLayoutMkLst>
            <pc:docMk/>
            <pc:sldMasterMk cId="2520561956" sldId="2147483648"/>
            <pc:sldLayoutMk cId="2710688819" sldId="2147483660"/>
          </pc:sldLayoutMkLst>
          <pc:spChg chg="mod">
            <ac:chgData name="Jim Bacher" userId="01d6f4f07087d423" providerId="LiveId" clId="{627E1A96-0C65-4A29-BD9F-69B716B2F173}" dt="2024-02-06T18:48:37.144" v="179" actId="20577"/>
            <ac:spMkLst>
              <pc:docMk/>
              <pc:sldMasterMk cId="2520561956" sldId="2147483648"/>
              <pc:sldLayoutMk cId="2710688819" sldId="2147483660"/>
              <ac:spMk id="3" creationId="{FD1D0D86-FAA9-BBCE-4BF2-D86C295CA9C4}"/>
            </ac:spMkLst>
          </pc:spChg>
          <pc:picChg chg="mod">
            <ac:chgData name="Jim Bacher" userId="01d6f4f07087d423" providerId="LiveId" clId="{627E1A96-0C65-4A29-BD9F-69B716B2F173}" dt="2024-02-03T03:02:48.763" v="123" actId="14100"/>
            <ac:picMkLst>
              <pc:docMk/>
              <pc:sldMasterMk cId="2520561956" sldId="2147483648"/>
              <pc:sldLayoutMk cId="2710688819" sldId="2147483660"/>
              <ac:picMk id="8" creationId="{52368323-71A2-6FB0-A5C1-B204BEB1AA4E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6DF6B2-3794-7D72-9DFD-6319E1E4A3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6D5DF4-6486-824E-2991-6D9356C312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5E422-8C91-4BB1-AFF3-691D084C6190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A3C1A8-F4E9-BD6A-1710-F6749D49A2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D7A8BA-FB44-D32B-689F-611AE79CB7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D5E07-5CEE-416C-BB84-73349BD56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82328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9211B-C962-4809-817C-4B1FF95667B3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F8A24-F718-4BF0-BF9D-380405892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80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surface with white spots&#10;&#10;Description automatically generated">
            <a:extLst>
              <a:ext uri="{FF2B5EF4-FFF2-40B4-BE49-F238E27FC236}">
                <a16:creationId xmlns:a16="http://schemas.microsoft.com/office/drawing/2014/main" id="{52368323-71A2-6FB0-A5C1-B204BEB1A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16" name="Picture 15" descr="A black and white sign with blue text&#10;&#10;Description automatically generated">
            <a:extLst>
              <a:ext uri="{FF2B5EF4-FFF2-40B4-BE49-F238E27FC236}">
                <a16:creationId xmlns:a16="http://schemas.microsoft.com/office/drawing/2014/main" id="{78BC4B13-8A2C-1E34-0A09-37D4880CEF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659" y="669695"/>
            <a:ext cx="5464682" cy="302974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D1D0D86-FAA9-BBCE-4BF2-D86C295CA9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85850" y="4673041"/>
            <a:ext cx="10153650" cy="168331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Your Abstract Goes </a:t>
            </a:r>
            <a:r>
              <a:rPr lang="en-US"/>
              <a:t>Here 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5D94E5-38BB-E795-35F1-38BFE18C26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9125" y="3857625"/>
            <a:ext cx="10991850" cy="657225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Your Presentation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254126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C2AE8-AB9E-C60A-8818-E4C098B60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31F0D1-BB3B-60CA-3B98-955C1BCA40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3BB6CB-0749-C597-29CF-BFA262876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A729F2-76C9-F81B-923D-45FE41ABC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131B-863C-462D-8925-2B61DA476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3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73DD5-6CD0-5583-AC8F-2FF8013D3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AA8562-C40F-9DB2-BC52-0E87639EB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0393F-476A-90BC-A448-E680AFCCB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131B-863C-462D-8925-2B61DA476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25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FABA43-4718-57E4-1E9B-9988F8D8AF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89A2AC-48D6-2F7C-62BB-7EDF1B58A5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01A8F-2822-690B-93CF-6AA1F960D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131B-863C-462D-8925-2B61DA476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63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surface with white spots&#10;&#10;Description automatically generated">
            <a:extLst>
              <a:ext uri="{FF2B5EF4-FFF2-40B4-BE49-F238E27FC236}">
                <a16:creationId xmlns:a16="http://schemas.microsoft.com/office/drawing/2014/main" id="{52368323-71A2-6FB0-A5C1-B204BEB1A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5D94E5-38BB-E795-35F1-38BFE18C26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71576" y="2143496"/>
            <a:ext cx="7374965" cy="128550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1D0D86-FAA9-BBCE-4BF2-D86C295CA9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71576" y="4023096"/>
            <a:ext cx="7374965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Your Bio goes here</a:t>
            </a:r>
          </a:p>
        </p:txBody>
      </p:sp>
      <p:pic>
        <p:nvPicPr>
          <p:cNvPr id="16" name="Picture 15" descr="A black and white sign with blue text&#10;&#10;Description automatically generated">
            <a:extLst>
              <a:ext uri="{FF2B5EF4-FFF2-40B4-BE49-F238E27FC236}">
                <a16:creationId xmlns:a16="http://schemas.microsoft.com/office/drawing/2014/main" id="{78BC4B13-8A2C-1E34-0A09-37D4880CEF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49" y="476851"/>
            <a:ext cx="2586319" cy="1433912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99308BE-C9B1-EA45-3C2B-C673AE64306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04900" y="2387614"/>
            <a:ext cx="2282268" cy="237172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Your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4FA15D9-7CE4-B9E5-2568-4CD25AAA21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7049" y="5048250"/>
            <a:ext cx="2649069" cy="630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Your Name</a:t>
            </a:r>
          </a:p>
        </p:txBody>
      </p:sp>
    </p:spTree>
    <p:extLst>
      <p:ext uri="{BB962C8B-B14F-4D97-AF65-F5344CB8AC3E}">
        <p14:creationId xmlns:p14="http://schemas.microsoft.com/office/powerpoint/2010/main" val="2710688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6D181-3265-1E20-2140-39C2EAD1A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59D45-771E-F235-A629-ED340E3E0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8D2CF-86F2-52CC-DF66-475D48BA2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131B-863C-462D-8925-2B61DA476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73348-1C6A-EAB1-48E6-8DE331E7E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219076"/>
            <a:ext cx="11020425" cy="1009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5FF86-C166-7B51-D83B-1CCCFDFD7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8844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B60C7-2C5C-96D9-FB93-186484049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131B-863C-462D-8925-2B61DA476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99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1CEDA-C26F-B7D0-7B45-78275A2B0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9249B-D15C-CE77-4DFE-9A2A31FDC9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05EF3-F3CB-5381-975D-B1A3C3667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0AD0B-6093-1E64-609C-12110D241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131B-863C-462D-8925-2B61DA476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3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60296-125E-FCE5-1E39-8885CDE7D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5" y="190501"/>
            <a:ext cx="10934700" cy="823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81B41-3C5E-7B1B-B1BF-65A6F0F09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2F68F3-6C20-AFCE-BD15-930C3E9B7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3B4060-CF03-4317-BDB6-64BCD71788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B668C9-BAC2-FF1D-8DA0-F13DDC0D30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52C16F-6BBD-2860-C9EE-BE98CF0FA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131B-863C-462D-8925-2B61DA476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4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45E11-D64A-C41C-6A71-2BA6B71A1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8316A4-DBCE-50A5-A9C8-1D5C35E5A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131B-863C-462D-8925-2B61DA476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04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05CC0-1933-5AC6-3D74-39823F68D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131B-863C-462D-8925-2B61DA476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2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783E4-8CCF-47F0-75E0-88E9D9BC2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9C2C2-97B2-4255-14F2-BBFE33BA8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464DCA-E643-703E-8FEB-A2C5138A9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DCFB9-DD10-6834-897A-F723E21DF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131B-863C-462D-8925-2B61DA476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79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sky with white clouds&#10;&#10;Description automatically generated">
            <a:extLst>
              <a:ext uri="{FF2B5EF4-FFF2-40B4-BE49-F238E27FC236}">
                <a16:creationId xmlns:a16="http://schemas.microsoft.com/office/drawing/2014/main" id="{C617BEEC-01B1-BA95-BA18-67998B48840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2AD1D-14E0-3B21-2AF3-2E3DF4E8D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0" y="63759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A6131B-863C-462D-8925-2B61DA4763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00F5C-FADE-DDC2-8806-745615444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71625"/>
            <a:ext cx="10515600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881D9E-58AF-C352-A6C9-4E9BC502E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00026"/>
            <a:ext cx="10963275" cy="946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056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>
            <a:extLst>
              <a:ext uri="{FF2B5EF4-FFF2-40B4-BE49-F238E27FC236}">
                <a16:creationId xmlns:a16="http://schemas.microsoft.com/office/drawing/2014/main" id="{D7DF72F4-143F-01B1-0D6D-DE90B55C68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B76FA5-2D86-C64B-269D-EC6C4ECC68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Presentation Title Goes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59F235-5542-1A43-1025-F2EBABD7B45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02388"/>
            <a:ext cx="361950" cy="365125"/>
          </a:xfrm>
        </p:spPr>
        <p:txBody>
          <a:bodyPr/>
          <a:lstStyle/>
          <a:p>
            <a:fld id="{D9A6131B-863C-462D-8925-2B61DA4763A8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t>1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68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F8C987-4F02-5DB6-3D8C-F20D971DB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1576" y="2143496"/>
            <a:ext cx="7374965" cy="1285504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0E6F09D-5CF9-3057-BD75-6F5F87FD46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1576" y="4023096"/>
            <a:ext cx="7374965" cy="1655762"/>
          </a:xfrm>
        </p:spPr>
        <p:txBody>
          <a:bodyPr/>
          <a:lstStyle/>
          <a:p>
            <a:r>
              <a:rPr lang="en-US" dirty="0"/>
              <a:t>Bio goes here</a:t>
            </a:r>
          </a:p>
          <a:p>
            <a:endParaRPr lang="en-US" dirty="0"/>
          </a:p>
        </p:txBody>
      </p:sp>
      <p:pic>
        <p:nvPicPr>
          <p:cNvPr id="11" name="Picture Placeholder 10" descr="A person wearing glasses and a green shirt&#10;&#10;Description automatically generated">
            <a:extLst>
              <a:ext uri="{FF2B5EF4-FFF2-40B4-BE49-F238E27FC236}">
                <a16:creationId xmlns:a16="http://schemas.microsoft.com/office/drawing/2014/main" id="{EFA6D5D3-E23A-6F6C-20DC-1176389AC8A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0" r="17920"/>
          <a:stretch/>
        </p:blipFill>
        <p:spPr>
          <a:xfrm>
            <a:off x="1104900" y="2387614"/>
            <a:ext cx="2282268" cy="2371726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729207-0799-F436-B787-EAF0B465EE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50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5965EA2-E819-A46B-E19E-3022DE21F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EE14037-0961-BA5B-2028-B04E93366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Gilroy"/>
              </a:rPr>
              <a:t>Rename the final presentation in the following format: </a:t>
            </a:r>
            <a:r>
              <a:rPr lang="en-US" b="1" i="0" dirty="0">
                <a:effectLst/>
                <a:latin typeface="Gilroy"/>
              </a:rPr>
              <a:t>Presentation# </a:t>
            </a:r>
            <a:r>
              <a:rPr lang="en-US" b="1" i="0" dirty="0">
                <a:solidFill>
                  <a:srgbClr val="FF0000"/>
                </a:solidFill>
                <a:effectLst/>
                <a:latin typeface="Gilroy"/>
              </a:rPr>
              <a:t>X</a:t>
            </a:r>
            <a:r>
              <a:rPr lang="en-US" b="1" i="0" dirty="0">
                <a:effectLst/>
                <a:latin typeface="Gilroy"/>
              </a:rPr>
              <a:t>_</a:t>
            </a:r>
            <a:r>
              <a:rPr lang="en-US" b="1" i="0" dirty="0">
                <a:solidFill>
                  <a:srgbClr val="FF0000"/>
                </a:solidFill>
                <a:effectLst/>
                <a:latin typeface="Gilroy"/>
              </a:rPr>
              <a:t>Title</a:t>
            </a:r>
            <a:r>
              <a:rPr lang="en-US" b="1" i="0" dirty="0">
                <a:effectLst/>
                <a:latin typeface="Gilroy"/>
              </a:rPr>
              <a:t>_Final.ppt</a:t>
            </a:r>
            <a:endParaRPr lang="en-US" b="0" i="0" dirty="0">
              <a:effectLst/>
              <a:latin typeface="Gilroy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25F02-C1DD-6526-CD80-145AECA32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0" y="6375996"/>
            <a:ext cx="2743200" cy="365125"/>
          </a:xfrm>
        </p:spPr>
        <p:txBody>
          <a:bodyPr/>
          <a:lstStyle/>
          <a:p>
            <a:fld id="{D9A6131B-863C-462D-8925-2B61DA4763A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90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5759</TotalTime>
  <Words>29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Gilroy</vt:lpstr>
      <vt:lpstr>Office Theme</vt:lpstr>
      <vt:lpstr>Presentation Title Goes Here</vt:lpstr>
      <vt:lpstr>Presentation 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Mack Hough</dc:creator>
  <cp:lastModifiedBy>James A Bacher</cp:lastModifiedBy>
  <cp:revision>6</cp:revision>
  <dcterms:created xsi:type="dcterms:W3CDTF">2024-01-10T15:13:08Z</dcterms:created>
  <dcterms:modified xsi:type="dcterms:W3CDTF">2024-02-09T15:30:46Z</dcterms:modified>
</cp:coreProperties>
</file>