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Arial" charset="1" panose="020B0502020202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82056" y="-66892"/>
            <a:ext cx="20252112" cy="10353892"/>
          </a:xfrm>
          <a:custGeom>
            <a:avLst/>
            <a:gdLst/>
            <a:ahLst/>
            <a:cxnLst/>
            <a:rect r="r" b="b" t="t" l="l"/>
            <a:pathLst>
              <a:path h="10353892" w="20252112">
                <a:moveTo>
                  <a:pt x="0" y="0"/>
                </a:moveTo>
                <a:lnTo>
                  <a:pt x="20252112" y="0"/>
                </a:lnTo>
                <a:lnTo>
                  <a:pt x="20252112" y="10353892"/>
                </a:lnTo>
                <a:lnTo>
                  <a:pt x="0" y="10353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24912" y="247112"/>
            <a:ext cx="8838176" cy="4264420"/>
          </a:xfrm>
          <a:custGeom>
            <a:avLst/>
            <a:gdLst/>
            <a:ahLst/>
            <a:cxnLst/>
            <a:rect r="r" b="b" t="t" l="l"/>
            <a:pathLst>
              <a:path h="4264420" w="8838176">
                <a:moveTo>
                  <a:pt x="0" y="0"/>
                </a:moveTo>
                <a:lnTo>
                  <a:pt x="8838176" y="0"/>
                </a:lnTo>
                <a:lnTo>
                  <a:pt x="8838176" y="4264420"/>
                </a:lnTo>
                <a:lnTo>
                  <a:pt x="0" y="426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34823" y="4862404"/>
            <a:ext cx="16018355" cy="1211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1"/>
              </a:lnSpc>
            </a:pPr>
            <a:r>
              <a:rPr lang="en-US" sz="63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Title Goes Here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1095" y="6153151"/>
            <a:ext cx="17345810" cy="4399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1"/>
              </a:lnSpc>
            </a:pPr>
            <a:r>
              <a:rPr lang="en-US" sz="49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Abstract Goes Here</a:t>
            </a:r>
          </a:p>
          <a:p>
            <a:pPr algn="ctr">
              <a:lnSpc>
                <a:spcPts val="6891"/>
              </a:lnSpc>
            </a:pPr>
          </a:p>
          <a:p>
            <a:pPr algn="ctr">
              <a:lnSpc>
                <a:spcPts val="6891"/>
              </a:lnSpc>
            </a:pPr>
          </a:p>
          <a:p>
            <a:pPr algn="ctr">
              <a:lnSpc>
                <a:spcPts val="6891"/>
              </a:lnSpc>
            </a:pPr>
          </a:p>
          <a:p>
            <a:pPr algn="ctr">
              <a:lnSpc>
                <a:spcPts val="6891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82056" y="-66892"/>
            <a:ext cx="20252112" cy="10353892"/>
          </a:xfrm>
          <a:custGeom>
            <a:avLst/>
            <a:gdLst/>
            <a:ahLst/>
            <a:cxnLst/>
            <a:rect r="r" b="b" t="t" l="l"/>
            <a:pathLst>
              <a:path h="10353892" w="20252112">
                <a:moveTo>
                  <a:pt x="0" y="0"/>
                </a:moveTo>
                <a:lnTo>
                  <a:pt x="20252112" y="0"/>
                </a:lnTo>
                <a:lnTo>
                  <a:pt x="20252112" y="10353892"/>
                </a:lnTo>
                <a:lnTo>
                  <a:pt x="0" y="10353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0611" y="208807"/>
            <a:ext cx="4449543" cy="2146905"/>
          </a:xfrm>
          <a:custGeom>
            <a:avLst/>
            <a:gdLst/>
            <a:ahLst/>
            <a:cxnLst/>
            <a:rect r="r" b="b" t="t" l="l"/>
            <a:pathLst>
              <a:path h="2146905" w="4449543">
                <a:moveTo>
                  <a:pt x="0" y="0"/>
                </a:moveTo>
                <a:lnTo>
                  <a:pt x="4449543" y="0"/>
                </a:lnTo>
                <a:lnTo>
                  <a:pt x="4449543" y="2146904"/>
                </a:lnTo>
                <a:lnTo>
                  <a:pt x="0" y="2146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9082" y="2788008"/>
            <a:ext cx="4710984" cy="4710984"/>
          </a:xfrm>
          <a:custGeom>
            <a:avLst/>
            <a:gdLst/>
            <a:ahLst/>
            <a:cxnLst/>
            <a:rect r="r" b="b" t="t" l="l"/>
            <a:pathLst>
              <a:path h="4710984" w="4710984">
                <a:moveTo>
                  <a:pt x="0" y="0"/>
                </a:moveTo>
                <a:lnTo>
                  <a:pt x="4710984" y="0"/>
                </a:lnTo>
                <a:lnTo>
                  <a:pt x="4710984" y="4710984"/>
                </a:lnTo>
                <a:lnTo>
                  <a:pt x="0" y="4710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17532" y="7651392"/>
            <a:ext cx="4574084" cy="1352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71"/>
              </a:lnSpc>
            </a:pPr>
            <a:r>
              <a:rPr lang="en-US" sz="71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97793" y="4188003"/>
            <a:ext cx="9495995" cy="1529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31"/>
              </a:lnSpc>
            </a:pPr>
            <a:r>
              <a:rPr lang="en-US" sz="80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97793" y="5479654"/>
            <a:ext cx="9495995" cy="4352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1"/>
              </a:lnSpc>
            </a:pPr>
            <a:r>
              <a:rPr lang="en-US" sz="60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Biography</a:t>
            </a:r>
          </a:p>
          <a:p>
            <a:pPr algn="ctr">
              <a:lnSpc>
                <a:spcPts val="8431"/>
              </a:lnSpc>
            </a:pPr>
          </a:p>
          <a:p>
            <a:pPr algn="ctr">
              <a:lnSpc>
                <a:spcPts val="8431"/>
              </a:lnSpc>
            </a:pPr>
          </a:p>
          <a:p>
            <a:pPr algn="ctr">
              <a:lnSpc>
                <a:spcPts val="8431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82056" y="-66892"/>
            <a:ext cx="20252112" cy="10353892"/>
          </a:xfrm>
          <a:custGeom>
            <a:avLst/>
            <a:gdLst/>
            <a:ahLst/>
            <a:cxnLst/>
            <a:rect r="r" b="b" t="t" l="l"/>
            <a:pathLst>
              <a:path h="10353892" w="20252112">
                <a:moveTo>
                  <a:pt x="0" y="0"/>
                </a:moveTo>
                <a:lnTo>
                  <a:pt x="20252112" y="0"/>
                </a:lnTo>
                <a:lnTo>
                  <a:pt x="20252112" y="10353892"/>
                </a:lnTo>
                <a:lnTo>
                  <a:pt x="0" y="10353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38457" y="9210617"/>
            <a:ext cx="4449543" cy="1076383"/>
          </a:xfrm>
          <a:custGeom>
            <a:avLst/>
            <a:gdLst/>
            <a:ahLst/>
            <a:cxnLst/>
            <a:rect r="r" b="b" t="t" l="l"/>
            <a:pathLst>
              <a:path h="1076383" w="4449543">
                <a:moveTo>
                  <a:pt x="0" y="0"/>
                </a:moveTo>
                <a:lnTo>
                  <a:pt x="4449543" y="0"/>
                </a:lnTo>
                <a:lnTo>
                  <a:pt x="4449543" y="1076383"/>
                </a:lnTo>
                <a:lnTo>
                  <a:pt x="0" y="1076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9945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7450" y="373564"/>
            <a:ext cx="17621523" cy="925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83"/>
              </a:lnSpc>
            </a:pPr>
            <a:r>
              <a:rPr lang="en-US" sz="57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Rename the final presentation in the following format: Presentation# </a:t>
            </a:r>
            <a:r>
              <a:rPr lang="en-US" sz="5773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57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r>
              <a:rPr lang="en-US" sz="5773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-US" sz="57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_Final.ppt</a:t>
            </a:r>
          </a:p>
          <a:p>
            <a:pPr algn="l">
              <a:lnSpc>
                <a:spcPts val="8083"/>
              </a:lnSpc>
            </a:pPr>
          </a:p>
          <a:p>
            <a:pPr algn="l">
              <a:lnSpc>
                <a:spcPts val="8083"/>
              </a:lnSpc>
            </a:pPr>
          </a:p>
          <a:p>
            <a:pPr algn="l">
              <a:lnSpc>
                <a:spcPts val="8083"/>
              </a:lnSpc>
            </a:pPr>
          </a:p>
          <a:p>
            <a:pPr algn="l">
              <a:lnSpc>
                <a:spcPts val="8083"/>
              </a:lnSpc>
            </a:pPr>
          </a:p>
          <a:p>
            <a:pPr algn="l">
              <a:lnSpc>
                <a:spcPts val="8083"/>
              </a:lnSpc>
            </a:pPr>
          </a:p>
          <a:p>
            <a:pPr algn="l">
              <a:lnSpc>
                <a:spcPts val="8083"/>
              </a:lnSpc>
            </a:pPr>
          </a:p>
          <a:p>
            <a:pPr algn="ctr">
              <a:lnSpc>
                <a:spcPts val="8083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DAGbpf4wFt4</dc:identifier>
  <dcterms:modified xsi:type="dcterms:W3CDTF">2011-08-01T06:04:30Z</dcterms:modified>
  <cp:revision>1</cp:revision>
  <dc:title>Your Name</dc:title>
</cp:coreProperties>
</file>