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A4B"/>
    <a:srgbClr val="FAD744"/>
    <a:srgbClr val="EF54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4BCC8-6295-4133-8F7C-F8B0978148B6}" type="datetimeFigureOut">
              <a:rPr lang="en-US" smtClean="0"/>
              <a:t>1/28/2026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89F38-D50C-4595-B700-380C94710D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169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red square with red border&#10;&#10;AI-generated content may be incorrect.">
            <a:extLst>
              <a:ext uri="{FF2B5EF4-FFF2-40B4-BE49-F238E27FC236}">
                <a16:creationId xmlns:a16="http://schemas.microsoft.com/office/drawing/2014/main" id="{0B938ADF-053D-07A8-F964-4091FBB437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048824-34F2-48D0-39B6-A347F0674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4598"/>
            <a:ext cx="9144000" cy="1722321"/>
          </a:xfrm>
        </p:spPr>
        <p:txBody>
          <a:bodyPr anchor="b"/>
          <a:lstStyle>
            <a:lvl1pPr algn="ctr">
              <a:defRPr sz="6000">
                <a:solidFill>
                  <a:srgbClr val="FAD744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27766-FEFB-16AF-1D34-416B552DE4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88995"/>
            <a:ext cx="9144000" cy="85003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2" name="Picture 11" descr="A black background with red text and yellow text&#10;&#10;AI-generated content may be incorrect.">
            <a:extLst>
              <a:ext uri="{FF2B5EF4-FFF2-40B4-BE49-F238E27FC236}">
                <a16:creationId xmlns:a16="http://schemas.microsoft.com/office/drawing/2014/main" id="{BBE15AB4-24C9-1AE2-7899-6746484BD39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8087" y="440118"/>
            <a:ext cx="4695826" cy="2534480"/>
          </a:xfrm>
          <a:prstGeom prst="rect">
            <a:avLst/>
          </a:prstGeom>
        </p:spPr>
      </p:pic>
      <p:pic>
        <p:nvPicPr>
          <p:cNvPr id="7" name="Picture 6" descr="A black and white logo&#10;&#10;AI-generated content may be incorrect.">
            <a:extLst>
              <a:ext uri="{FF2B5EF4-FFF2-40B4-BE49-F238E27FC236}">
                <a16:creationId xmlns:a16="http://schemas.microsoft.com/office/drawing/2014/main" id="{4B326254-A539-B88D-11AA-DB34FA9242D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279" y="5814060"/>
            <a:ext cx="3139442" cy="79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81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2839B-96A3-0056-7678-25BF3CA68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4509-77E3-EE61-AB64-6AD9CCDE4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58379-03E3-C5AE-F4A0-7B7BA039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949FEF-3FCE-8DA2-D35D-D414BE94E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7F22A3-0003-E70B-BE87-FA9C43BAF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5005CE-C549-4E23-9B8B-02EF27B0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6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9FBB2E0-CAD7-37A5-DB01-FF7937B6DA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C495D3-1740-EEFE-9587-F587544FB4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5B453A-EFE9-F07C-D625-8ABE74D3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56D93-B16D-225B-ECE1-B4F565D1B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6E70B-851D-DE4F-4399-CF41AB08F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5005CE-C549-4E23-9B8B-02EF27B0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69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A0BB-98E4-4D9C-FBF2-B6213DC95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D1350-F588-46F0-D637-A2C121A976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0F79BC-9DD7-F593-26AF-AC0C4B0D11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272460"/>
            <a:ext cx="10515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AE5005CE-C549-4E23-9B8B-02EF27B0505A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75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BA608-3512-A537-B29B-649ABD2DD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0807F-0A60-CE00-8B0F-D4324320F5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5619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73D4E-01C6-D221-9381-3715A31BC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6EB3A-3EF0-01F6-B523-1E24E2601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E45CF4-CCFF-8779-2326-BF0701E29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064EB1-7893-3864-BE12-8C8E98F8E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AE5005CE-C549-4E23-9B8B-02EF27B0505A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525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B26BC-293D-BC6D-5B89-9BCC4F3D6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72E0D9-B21E-B450-D696-2C3AC93F1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C7DC1-6A6E-F541-720A-085630967C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47F410-B48D-12A2-316A-F01C637E45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8A50467-04B2-E0BF-700B-0C51A579D8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AC7F204-840E-7F3D-872D-192B97AB9F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AE5005CE-C549-4E23-9B8B-02EF27B0505A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512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CF32C-00B0-7BD7-BF53-784E674F5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3D91D-5340-B264-743A-9785B61FDD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AE5005CE-C549-4E23-9B8B-02EF27B0505A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591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5361B8-F673-F5E3-4C03-C9AC53010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AE5005CE-C549-4E23-9B8B-02EF27B0505A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906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52402-2019-CE29-E1A6-97B17A37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3802F-D0EE-91CE-91E6-24DB8A5E6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3DEBC-5C57-7B8B-F174-D101FC4031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9C61FB-C810-B4F8-C107-9D5BE05D8B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115F5-5B70-73E3-9287-B7E4F3B2F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A5277E-06FE-16A4-EF17-642C0F21B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5005CE-C549-4E23-9B8B-02EF27B0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A60E13-CE3E-7FC0-3F58-457E5520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85FCBF-83C5-C870-DCCF-FBEEBE354F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865432-A3EA-CC3C-CFA6-E8B97FD8C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57873C-6985-2663-14CC-9136EF20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D6284-8FB4-14C0-1F84-90E53F45E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3E74CA-5967-63CA-B500-F1AA8A856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E5005CE-C549-4E23-9B8B-02EF27B05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069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white rectangle with blue and black border&#10;&#10;AI-generated content may be incorrect.">
            <a:extLst>
              <a:ext uri="{FF2B5EF4-FFF2-40B4-BE49-F238E27FC236}">
                <a16:creationId xmlns:a16="http://schemas.microsoft.com/office/drawing/2014/main" id="{71EA553A-79C8-3D9F-4CE5-F09312BEAE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39E72C-A5BD-1AB7-86AE-861652760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D92313-8076-88EC-36C5-95AFA0A0D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2704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logo of a company&#10;&#10;AI-generated content may be incorrect.">
            <a:extLst>
              <a:ext uri="{FF2B5EF4-FFF2-40B4-BE49-F238E27FC236}">
                <a16:creationId xmlns:a16="http://schemas.microsoft.com/office/drawing/2014/main" id="{67017E25-B535-C764-FF83-980CBC00C11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" y="6096032"/>
            <a:ext cx="2096456" cy="53074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48527-8B3C-8B8E-62F0-97CEE5C0C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272460"/>
            <a:ext cx="10515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AE5005CE-C549-4E23-9B8B-02EF27B0505A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04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F5455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4C8F1-45BE-28B8-65DE-40D424953B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F33D2C-C390-1F09-BE3B-C1E28D39A1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14875"/>
            <a:ext cx="9144000" cy="109918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02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 - Portrait Placeholder - Best Buy Corporate News and Information">
            <a:extLst>
              <a:ext uri="{FF2B5EF4-FFF2-40B4-BE49-F238E27FC236}">
                <a16:creationId xmlns:a16="http://schemas.microsoft.com/office/drawing/2014/main" id="{FFE41241-92DC-4B02-33AA-68FAF2B8C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591" y="1404148"/>
            <a:ext cx="2727433" cy="2760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6C95B75-9E76-826B-65A2-C25269587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0" y="1108507"/>
            <a:ext cx="6873240" cy="1325563"/>
          </a:xfrm>
        </p:spPr>
        <p:txBody>
          <a:bodyPr/>
          <a:lstStyle/>
          <a:p>
            <a:pPr algn="ctr"/>
            <a:r>
              <a:rPr lang="en-US" dirty="0"/>
              <a:t>Presentation Title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59BA3E4-6D3C-FBA8-7989-0AD229751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0" y="2569007"/>
            <a:ext cx="6873240" cy="312313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Bio Goes Here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1DBA895-378E-CF70-03BF-167AA0BB30AD}"/>
              </a:ext>
            </a:extLst>
          </p:cNvPr>
          <p:cNvSpPr txBox="1">
            <a:spLocks/>
          </p:cNvSpPr>
          <p:nvPr/>
        </p:nvSpPr>
        <p:spPr>
          <a:xfrm>
            <a:off x="1201590" y="4469765"/>
            <a:ext cx="2727433" cy="8599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dirty="0"/>
              <a:t>Your Name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CA904B76-FABF-AED7-C435-859FC62F33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AE5005CE-C549-4E23-9B8B-02EF27B0505A}" type="slidenum">
              <a:rPr lang="en-US" smtClean="0"/>
              <a:pPr algn="ctr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765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206F2-3C4F-416F-9F85-B882CE9399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2F763EF-57E6-9BBA-E23F-944CAE71D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3E03201-726D-69BC-AD63-554831D358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FA6D508-7C5A-504C-5524-474FBF05F16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8200" y="6356350"/>
            <a:ext cx="1051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AE5005CE-C549-4E23-9B8B-02EF27B0505A}" type="slidenum">
              <a:rPr lang="en-US" smtClean="0"/>
              <a:pPr algn="ctr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46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54544A-9582-4DB6-555B-FC797C6EE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39E1B6-8D74-9705-9DB4-CE8BDFD09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480C5-33AC-DD6B-98C7-76C1C4AF82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838200" y="6272460"/>
            <a:ext cx="10515600" cy="365125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algn="ctr"/>
            <a:fld id="{AE5005CE-C549-4E23-9B8B-02EF27B0505A}" type="slidenum">
              <a:rPr lang="en-US" smtClean="0"/>
              <a:pPr algn="ctr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8188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10</Words>
  <Application>Microsoft Office PowerPoint</Application>
  <PresentationFormat>Widescreen</PresentationFormat>
  <Paragraphs>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Theme</vt:lpstr>
      <vt:lpstr>PowerPoint Presentation</vt:lpstr>
      <vt:lpstr>Presentation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Hough,Mackenzie C</dc:creator>
  <cp:lastModifiedBy>Hough,Mackenzie C</cp:lastModifiedBy>
  <cp:revision>6</cp:revision>
  <dcterms:created xsi:type="dcterms:W3CDTF">2025-10-23T18:17:57Z</dcterms:created>
  <dcterms:modified xsi:type="dcterms:W3CDTF">2026-01-28T13:42:15Z</dcterms:modified>
</cp:coreProperties>
</file>