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lorfulness, blur, rainbow&#10;&#10;Description automatically generated">
            <a:extLst>
              <a:ext uri="{FF2B5EF4-FFF2-40B4-BE49-F238E27FC236}">
                <a16:creationId xmlns:a16="http://schemas.microsoft.com/office/drawing/2014/main" id="{F6BED705-5AB1-C4D1-6117-C9F6DA947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F417E-CEF0-3C5E-C82D-787764A2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3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7D2F9-CB39-A42D-1CA9-CA96C94F2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0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5F1CC-7C64-79F5-535D-365053E3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C161-3D13-B682-1AEC-1DD13D73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9C165-4378-5920-D9F0-77444BA0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white outline of a city&#10;&#10;Description automatically generated with low confidence">
            <a:extLst>
              <a:ext uri="{FF2B5EF4-FFF2-40B4-BE49-F238E27FC236}">
                <a16:creationId xmlns:a16="http://schemas.microsoft.com/office/drawing/2014/main" id="{C4D1A290-B809-64CA-7E3C-0F3F16F5F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60" y="591819"/>
            <a:ext cx="4750280" cy="261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3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42A0-5A5D-2CD3-CA41-5DA8C60B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4D9-5554-5B40-0A29-827291C4F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32BE-FCC0-0C56-7261-C3E7B3DD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DEA6-F288-9A65-7C44-2DBFBBDCC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458F9-497E-8F91-3D79-5ED681B9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3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86CE0-C374-72FF-42D0-9FD02C65D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D625C-A8DC-B995-78C5-63B18D233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9626E-45CD-1911-4FCA-6148F3A8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D05A-7F57-85FC-47F4-C8E21D45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AE738-583B-2F53-7CF6-0B7B8F9D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25EF-79BB-2760-3969-D7750281F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0F0F3-95AE-944C-45F6-E19D2FB51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E2DB-4F9B-796D-5F4A-B780D690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93B6-7A86-065A-6F2B-B519673C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DB4D-2916-A7E4-85FB-9E662EB9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5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EFA4-A1D6-0CA5-ACC4-035DF1AE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421BB-0F05-2171-E820-5FECFECD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7AF5B-687E-FD6E-CDC2-63602965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89F84-ABEC-1D5A-E238-949E264D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B4168-1492-F1DE-AB4E-35946C4E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7314-CA45-B966-BBE8-D171118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47D2-6983-8FFA-ECDA-2D1CEFEE6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48FA4-DDFC-A947-25CA-847BB53DC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5BAA2-2E25-A105-CBE0-60A37472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E5C63-AD7D-7799-BB58-67BC11D3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A3717-1B57-D935-D06E-7AFA6CA1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F821-E0C6-2E11-AFF5-19530F7E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C5DDB-03C3-10E7-8411-2D0E7E1C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BE183-B7D9-ED3F-EEDB-251EC4ED0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A1E93-0023-9588-2775-59B7E865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834DA-B2EC-6635-9857-8B182EB17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4D17D-3F6A-0138-38BD-DEB78362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549A69-8B5A-D1D8-0A7E-2ABEDCC6E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15F4-8E61-78BC-8268-BEDC9717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00D5-4320-AD55-021C-DFE6C132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A00B6-7594-318F-D51C-21C93456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34532-E0C3-AF97-BA07-3C35C25C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EB548-275A-2485-A9F9-8F6E549C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19AEE-A6E0-4ABC-735C-014A9730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C9FA-DF09-3A70-5353-8938A161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EEC17-E9FB-49BD-9F1B-91E0BEDE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6A68-665C-DBF4-A2F0-DF3B4EAB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49CD-AFA6-174F-8F15-54590039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DC346-6118-983B-FE38-9F88A1137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E0C1C-4BF1-3DC4-344E-C83DF57A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B4E22-52B7-DF00-C23A-64A38DB6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D2A4F-A06C-C27E-6276-AF9F9B73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C284-E113-F4BC-06FB-23BC492B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C93D7-D1A2-77F2-F358-F58725A12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28CEA-E016-8233-ACCB-855FBAB0C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6F57-CBC5-B15A-DB40-75C03832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84712-11D9-4D86-F4FF-E4AD5158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53372-882F-58FC-326D-9693F7E3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lorfulness, lilac, purple, violet&#10;&#10;Description automatically generated">
            <a:extLst>
              <a:ext uri="{FF2B5EF4-FFF2-40B4-BE49-F238E27FC236}">
                <a16:creationId xmlns:a16="http://schemas.microsoft.com/office/drawing/2014/main" id="{2C3F4904-A838-0A95-224E-6DB8A6C452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B8093-F49F-70C4-68CC-B95A4E80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B7F3D-8855-4303-C0F7-F014AB65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71139-6C85-A48A-DB05-67793F665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691CC-4C8B-4984-A2A1-4D58DE2FA899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51D3-9E16-7738-430E-1DB56B941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E33AF-B014-51EB-F92A-5DC69001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A3EC-30B4-4C74-9BCC-C8F000139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ACE33-4235-D774-0602-DAA476FD7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805A2-A1C8-46DA-0C49-4FD0907CBE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A22CC-A809-CB5A-52ED-E68800EE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6394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A5E101-08BF-B711-E2C6-910786A3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41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 Hough</dc:creator>
  <cp:lastModifiedBy>Mack Hough</cp:lastModifiedBy>
  <cp:revision>1</cp:revision>
  <dcterms:created xsi:type="dcterms:W3CDTF">2023-06-21T16:55:10Z</dcterms:created>
  <dcterms:modified xsi:type="dcterms:W3CDTF">2023-06-21T16:59:24Z</dcterms:modified>
</cp:coreProperties>
</file>