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1F2E"/>
    <a:srgbClr val="1F3559"/>
    <a:srgbClr val="C20F2F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7"/>
  </p:normalViewPr>
  <p:slideViewPr>
    <p:cSldViewPr snapToGrid="0">
      <p:cViewPr varScale="1">
        <p:scale>
          <a:sx n="24" d="100"/>
          <a:sy n="24" d="100"/>
        </p:scale>
        <p:origin x="63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969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4471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280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890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575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533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484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140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722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64759795-BA53-2FE3-5574-B43B1CB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034"/>
            <a:ext cx="30267275" cy="426041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098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7" name="Picture 6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4D852107-1ABE-5080-9F0B-8C8F61B52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30267275" cy="426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5667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FB12-A834-744F-BD7D-06800CA8C11F}" type="datetimeFigureOut">
              <a:rPr kumimoji="1" lang="zh-TW" altLang="en-US" smtClean="0"/>
              <a:t>2025/7/25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636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F739A0D4-DA73-4D55-3680-E7E31E1EA7B3}"/>
              </a:ext>
            </a:extLst>
          </p:cNvPr>
          <p:cNvSpPr/>
          <p:nvPr/>
        </p:nvSpPr>
        <p:spPr>
          <a:xfrm>
            <a:off x="1280682" y="842883"/>
            <a:ext cx="20397976" cy="2579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65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altLang="zh-TW" sz="659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48C38E6-7BE9-5AD3-0A87-FBB63F592EE8}"/>
              </a:ext>
            </a:extLst>
          </p:cNvPr>
          <p:cNvSpPr/>
          <p:nvPr/>
        </p:nvSpPr>
        <p:spPr>
          <a:xfrm>
            <a:off x="1280682" y="3487419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37E7C7FE-0A43-26F0-EAB7-3DE99BDC1B13}"/>
              </a:ext>
            </a:extLst>
          </p:cNvPr>
          <p:cNvSpPr/>
          <p:nvPr/>
        </p:nvSpPr>
        <p:spPr>
          <a:xfrm>
            <a:off x="1280682" y="4270985"/>
            <a:ext cx="20397976" cy="76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2EEB9EB1-E44D-8DAB-587C-90EB1A919C9B}"/>
              </a:ext>
            </a:extLst>
          </p:cNvPr>
          <p:cNvSpPr txBox="1"/>
          <p:nvPr/>
        </p:nvSpPr>
        <p:spPr>
          <a:xfrm>
            <a:off x="10983454" y="40253649"/>
            <a:ext cx="9445109" cy="11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98" dirty="0">
                <a:latin typeface="Arial" panose="020B0604020202020204" pitchFamily="34" charset="0"/>
                <a:cs typeface="Arial" panose="020B0604020202020204" pitchFamily="34" charset="0"/>
              </a:rPr>
              <a:t>Affiliation Logo if needed</a:t>
            </a: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76B2D480-54B2-364D-E35C-6FB6A51099A0}"/>
              </a:ext>
            </a:extLst>
          </p:cNvPr>
          <p:cNvSpPr/>
          <p:nvPr/>
        </p:nvSpPr>
        <p:spPr>
          <a:xfrm>
            <a:off x="1046796" y="5713217"/>
            <a:ext cx="13547120" cy="110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0A77F04C-4CB1-2354-175D-109353CB1F76}"/>
              </a:ext>
            </a:extLst>
          </p:cNvPr>
          <p:cNvSpPr/>
          <p:nvPr/>
        </p:nvSpPr>
        <p:spPr>
          <a:xfrm>
            <a:off x="15706009" y="5713217"/>
            <a:ext cx="13547120" cy="3404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99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id="{D0E24F96-84E9-B4F9-4DF2-2D17132E7F4F}"/>
              </a:ext>
            </a:extLst>
          </p:cNvPr>
          <p:cNvSpPr/>
          <p:nvPr/>
        </p:nvSpPr>
        <p:spPr>
          <a:xfrm>
            <a:off x="1014146" y="6820924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881F2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INTRODUCTION ( or REQUIREMENTS)</a:t>
            </a:r>
            <a:endParaRPr kumimoji="1" lang="zh-TW" altLang="en-US" sz="3999" b="1" dirty="0">
              <a:solidFill>
                <a:srgbClr val="881F2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1">
            <a:extLst>
              <a:ext uri="{FF2B5EF4-FFF2-40B4-BE49-F238E27FC236}">
                <a16:creationId xmlns:a16="http://schemas.microsoft.com/office/drawing/2014/main" id="{B3BF524B-1CA2-4C14-3E8D-3D434359A5C4}"/>
              </a:ext>
            </a:extLst>
          </p:cNvPr>
          <p:cNvSpPr/>
          <p:nvPr/>
        </p:nvSpPr>
        <p:spPr>
          <a:xfrm>
            <a:off x="14905098" y="6820924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881F2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OBJECTIVES</a:t>
            </a:r>
            <a:endParaRPr kumimoji="1" lang="zh-TW" altLang="en-US" sz="3999" b="1" dirty="0">
              <a:solidFill>
                <a:srgbClr val="881F2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683526-0B2E-E3D7-D32B-4F292BACF9F4}"/>
              </a:ext>
            </a:extLst>
          </p:cNvPr>
          <p:cNvSpPr/>
          <p:nvPr/>
        </p:nvSpPr>
        <p:spPr>
          <a:xfrm>
            <a:off x="1014146" y="1730558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881F2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881F2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04558C3F-5253-3B90-576E-33FA048598EE}"/>
              </a:ext>
            </a:extLst>
          </p:cNvPr>
          <p:cNvSpPr/>
          <p:nvPr/>
        </p:nvSpPr>
        <p:spPr>
          <a:xfrm>
            <a:off x="14905098" y="1730558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881F2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999" b="1" dirty="0">
              <a:solidFill>
                <a:srgbClr val="881F2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73698848-ADD3-0694-946E-E0D34BC073A8}"/>
              </a:ext>
            </a:extLst>
          </p:cNvPr>
          <p:cNvSpPr/>
          <p:nvPr/>
        </p:nvSpPr>
        <p:spPr>
          <a:xfrm>
            <a:off x="1014146" y="2853416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881F2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</a:t>
            </a:r>
            <a:endParaRPr kumimoji="1" lang="zh-TW" altLang="en-US" sz="3999" b="1" dirty="0">
              <a:solidFill>
                <a:srgbClr val="881F2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6858D848-E28C-4C05-CDC3-660ECCAAFE99}"/>
              </a:ext>
            </a:extLst>
          </p:cNvPr>
          <p:cNvSpPr/>
          <p:nvPr/>
        </p:nvSpPr>
        <p:spPr>
          <a:xfrm>
            <a:off x="14905098" y="28534169"/>
            <a:ext cx="13547120" cy="90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881F2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kumimoji="1" lang="zh-TW" altLang="en-US" sz="3999" b="1" dirty="0">
              <a:solidFill>
                <a:srgbClr val="881F2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id="{FF679D6C-F729-52EE-71D3-A96C8A1A1749}"/>
              </a:ext>
            </a:extLst>
          </p:cNvPr>
          <p:cNvSpPr/>
          <p:nvPr/>
        </p:nvSpPr>
        <p:spPr>
          <a:xfrm>
            <a:off x="1166545" y="37900569"/>
            <a:ext cx="28086583" cy="1862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999" b="1" dirty="0">
                <a:solidFill>
                  <a:srgbClr val="881F2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acknowledgements, organizations involved, logo’s contact information here</a:t>
            </a:r>
            <a:endParaRPr kumimoji="1" lang="zh-TW" altLang="en-US" sz="3999" b="1" dirty="0">
              <a:solidFill>
                <a:srgbClr val="881F2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9">
            <a:extLst>
              <a:ext uri="{FF2B5EF4-FFF2-40B4-BE49-F238E27FC236}">
                <a16:creationId xmlns:a16="http://schemas.microsoft.com/office/drawing/2014/main" id="{51D06DDC-1DB0-E4EE-7865-31AB50665200}"/>
              </a:ext>
            </a:extLst>
          </p:cNvPr>
          <p:cNvSpPr/>
          <p:nvPr/>
        </p:nvSpPr>
        <p:spPr>
          <a:xfrm>
            <a:off x="25454433" y="3933044"/>
            <a:ext cx="3312120" cy="1269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998"/>
              </a:lnSpc>
            </a:pPr>
            <a:r>
              <a:rPr lang="en" altLang="zh-TW" sz="35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A02-007</a:t>
            </a:r>
          </a:p>
        </p:txBody>
      </p:sp>
    </p:spTree>
    <p:extLst>
      <p:ext uri="{BB962C8B-B14F-4D97-AF65-F5344CB8AC3E}">
        <p14:creationId xmlns:p14="http://schemas.microsoft.com/office/powerpoint/2010/main" val="178030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126</TotalTime>
  <Words>34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Tsairuby</dc:creator>
  <cp:lastModifiedBy>Hough,Mackenzie C</cp:lastModifiedBy>
  <cp:revision>16</cp:revision>
  <dcterms:created xsi:type="dcterms:W3CDTF">2022-08-16T05:39:45Z</dcterms:created>
  <dcterms:modified xsi:type="dcterms:W3CDTF">2025-07-25T14:44:22Z</dcterms:modified>
</cp:coreProperties>
</file>