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6858000" cx="12192000"/>
  <p:notesSz cx="6858000" cy="9144000"/>
  <p:embeddedFontLst>
    <p:embeddedFont>
      <p:font typeface="Play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9" roundtripDataSignature="AMtx7mhBsZM7/SQiaCNMlSkktYPVjn70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Play-regular.fntdata"/><Relationship Id="rId8" Type="http://schemas.openxmlformats.org/officeDocument/2006/relationships/font" Target="fonts/Pl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red and black background&#10;&#10;AI-generated content may be incorrect." id="13" name="Google Shape;1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4"/>
          <p:cNvSpPr txBox="1"/>
          <p:nvPr>
            <p:ph type="ctrTitle"/>
          </p:nvPr>
        </p:nvSpPr>
        <p:spPr>
          <a:xfrm>
            <a:off x="1524000" y="224234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" type="subTitle"/>
          </p:nvPr>
        </p:nvSpPr>
        <p:spPr>
          <a:xfrm>
            <a:off x="1524000" y="472201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2400"/>
              <a:buNone/>
              <a:defRPr sz="2400">
                <a:solidFill>
                  <a:srgbClr val="BFBFBF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black and white sign with white text&#10;&#10;AI-generated content may be incorrect." id="19" name="Google Shape;1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2965" y="1192039"/>
            <a:ext cx="6586070" cy="1787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223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223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223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2232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223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223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223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2232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0" name="Google Shape;60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1" name="Google Shape;6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2232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white background with dots&#10;&#10;AI-generated content may be incorrect." id="6" name="Google Shape;6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2232"/>
              </a:buClr>
              <a:buSzPts val="4400"/>
              <a:buFont typeface="Play"/>
              <a:buNone/>
              <a:defRPr b="0" i="0" sz="4400" u="none" cap="none" strike="noStrike">
                <a:solidFill>
                  <a:srgbClr val="8C2232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/>
          <p:nvPr>
            <p:ph type="ctrTitle"/>
          </p:nvPr>
        </p:nvSpPr>
        <p:spPr>
          <a:xfrm>
            <a:off x="1524000" y="2242344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r>
              <a:t/>
            </a:r>
            <a:endParaRPr/>
          </a:p>
        </p:txBody>
      </p:sp>
      <p:sp>
        <p:nvSpPr>
          <p:cNvPr id="88" name="Google Shape;88;p1"/>
          <p:cNvSpPr txBox="1"/>
          <p:nvPr>
            <p:ph idx="1" type="subTitle"/>
          </p:nvPr>
        </p:nvSpPr>
        <p:spPr>
          <a:xfrm>
            <a:off x="1524000" y="472201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C2232"/>
              </a:buClr>
              <a:buSzPts val="4400"/>
              <a:buFont typeface="Play"/>
              <a:buNone/>
            </a:pPr>
            <a:r>
              <a:t/>
            </a:r>
            <a:endParaRPr/>
          </a:p>
        </p:txBody>
      </p:sp>
      <p:sp>
        <p:nvSpPr>
          <p:cNvPr id="94" name="Google Shape;94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2025-07-25T14:24:45Z</dcterms:created>
  <dc:creator>Hough,Mackenzie C</dc:creator>
</cp:coreProperties>
</file>