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5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679AFF19-5D74-1864-3BC6-D3A820408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8606BB-2D99-61C0-3561-8BDD1FE0F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393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C0C7B-1BDA-A146-3E27-D898168346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2360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48368-74A7-EA5C-426B-F2D5EF9D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39FB-2DCA-48CA-8313-DA77DD3E072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62D6F-C7B5-D54A-AD3E-919196B96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4534D-9282-58A4-CE73-79E8851D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9974-FD3A-432E-BB35-149B65491CD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black and white logo with text&#10;&#10;Description automatically generated">
            <a:extLst>
              <a:ext uri="{FF2B5EF4-FFF2-40B4-BE49-F238E27FC236}">
                <a16:creationId xmlns:a16="http://schemas.microsoft.com/office/drawing/2014/main" id="{0BE9EDD5-0172-3F7A-D080-C01BC9CE72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936" y="760939"/>
            <a:ext cx="5684128" cy="241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7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200E9-BAC6-FD9E-37CF-37978DA17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CE7EB5-C5B2-77FF-5078-508FC62FA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6E118-331B-10AC-BFD2-A9816F15A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39FB-2DCA-48CA-8313-DA77DD3E072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2994D-CA57-DA10-EC9E-CC8A85318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6442F-0168-AF7D-1AD9-D14592EFD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9974-FD3A-432E-BB35-149B6549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2ABD3C-C7BB-CA24-9E4C-9EBD20770E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E40DB-F060-E922-C781-3B377A6595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0E1CA-5429-7A7B-1941-2781D7D2D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39FB-2DCA-48CA-8313-DA77DD3E072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12B72-A26E-1354-6E4B-1C1C93494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4DDD3-E627-BE76-25F5-AB3803D48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9974-FD3A-432E-BB35-149B6549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5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0651D-D0E1-8FCE-0C93-E2A7E0299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609C9-10B3-2127-7CEB-2C8CCE8EF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EFFB1-9829-43DA-C0FC-ABE171C65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39FB-2DCA-48CA-8313-DA77DD3E072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E32D9-DD5B-3387-73C6-855048EE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F2A7-05EB-7A83-04E2-071BC880A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9974-FD3A-432E-BB35-149B6549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6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E0F7-D9FC-83C9-EA47-C59651D10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D60C7-77DB-2D9C-698F-73EC137FC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44466-9596-A130-7E4C-133696C3D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39FB-2DCA-48CA-8313-DA77DD3E072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98984-4291-5805-F0C1-8AC64687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7F55C-58BB-C310-4B18-75ED32B86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9974-FD3A-432E-BB35-149B6549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0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94CAD-0BE2-8586-8821-C34532BF9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DCA02-99A1-F034-3841-A1365689C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FF354-0107-28E4-79D7-F0FF7C800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7EB3E-D67A-6D4C-0E68-715CE023D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39FB-2DCA-48CA-8313-DA77DD3E072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12E25-FD5F-D899-B87A-264E16A01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489CC-898B-D6D7-974B-8B9E85A82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9974-FD3A-432E-BB35-149B6549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3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720FE-07D1-445C-1854-7BD9C3248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F5E17-33B0-BD6F-D7FD-979F1A9BA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9619C-4F36-E649-DBB1-D9129E4BE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AC44E2-5F2C-92C6-A063-0098E3C2D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1F1E29-9F52-5D90-290B-F10D487F70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306E4C-F009-4BC7-5395-734CBBC0C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39FB-2DCA-48CA-8313-DA77DD3E072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0CCE24-E389-6265-2D3E-8E4B1DC63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E67566-46E9-9420-E08C-A951D835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9974-FD3A-432E-BB35-149B6549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1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E97B3-9F22-E746-CB3C-D2EA8539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BA990-8283-662D-2BBC-3F822A7BA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39FB-2DCA-48CA-8313-DA77DD3E072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ABAA7-B55A-6CA4-A038-60F784946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ED867-A2BE-CBB6-D95F-C9836E69D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9974-FD3A-432E-BB35-149B6549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8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E9003-9C3B-1179-83EE-2041C557F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39FB-2DCA-48CA-8313-DA77DD3E072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C87086-839D-57CC-4123-CAF5F387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4AF449-6B2B-61F5-C1CF-6F15ABB93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9974-FD3A-432E-BB35-149B6549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9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611FB-7DE1-9863-91A7-DB5F4D385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56E00-EDE4-A0A5-5F44-0487EA3E7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67DAB-184C-BFA7-70C0-7543F62DB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A90346-5AAA-A439-2DEA-45395075A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39FB-2DCA-48CA-8313-DA77DD3E072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82AE37-2222-6A87-900F-5C9F2CEE3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9D9C5-32B2-509D-84E3-A35E56C0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9974-FD3A-432E-BB35-149B6549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5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82066-C70C-AD7A-7BC0-E44BBC071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DC8F47-CEBC-96C1-92BA-B2F105F6B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2CECD7-1E0F-D630-F388-7F6145D2A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F48291-2A79-FE98-89AD-7C70C8D6B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39FB-2DCA-48CA-8313-DA77DD3E072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C1E62-D6D9-C919-445D-9DA527720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D8E6F-63A4-E987-34B4-99607C93D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79974-FD3A-432E-BB35-149B6549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3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white screen&#10;&#10;Description automatically generated">
            <a:extLst>
              <a:ext uri="{FF2B5EF4-FFF2-40B4-BE49-F238E27FC236}">
                <a16:creationId xmlns:a16="http://schemas.microsoft.com/office/drawing/2014/main" id="{D2B3DEC9-CAC3-DD33-455F-B72C6522602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79DB4B-E0D8-292F-4772-A29929BB6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F51F8-7B21-3C3A-9947-231020AC1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33485-D497-56F7-EE45-63B37681CF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0C39FB-2DCA-48CA-8313-DA77DD3E072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BAF4B-AA5F-C526-4267-9DBEC9A36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35FFF-73F6-EA9B-88BE-6B939CD578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879974-FD3A-432E-BB35-149B65491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9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435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17AC1-C87B-C329-7C30-F02B8A1BB7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A80CFD-B2F5-6EF8-4576-4DF771FE1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15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49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 Hough</dc:creator>
  <cp:lastModifiedBy>Julia Raabe</cp:lastModifiedBy>
  <cp:revision>2</cp:revision>
  <dcterms:created xsi:type="dcterms:W3CDTF">2024-03-07T19:46:18Z</dcterms:created>
  <dcterms:modified xsi:type="dcterms:W3CDTF">2024-03-07T20:08:50Z</dcterms:modified>
</cp:coreProperties>
</file>