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i4eWMJ7ya2zRon2spc48bxgVcQ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75C"/>
    <a:srgbClr val="1C75BC"/>
    <a:srgbClr val="E5758C"/>
    <a:srgbClr val="521B9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3AB7B9-AC9E-4995-9530-1E7D6B0CD9BE}" v="261" dt="2025-07-24T12:53:04.1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 autoAdjust="0"/>
    <p:restoredTop sz="80055"/>
  </p:normalViewPr>
  <p:slideViewPr>
    <p:cSldViewPr snapToGrid="0">
      <p:cViewPr varScale="1">
        <p:scale>
          <a:sx n="95" d="100"/>
          <a:sy n="95" d="100"/>
        </p:scale>
        <p:origin x="171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42" Type="http://schemas.openxmlformats.org/officeDocument/2006/relationships/tableStyles" Target="tableStyles.xml"/><Relationship Id="rId38" Type="http://customschemas.google.com/relationships/presentationmetadata" Target="metadata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40" Type="http://schemas.openxmlformats.org/officeDocument/2006/relationships/viewProps" Target="viewProps.xml"/><Relationship Id="rId43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spcFirstLastPara="1" wrap="square" lIns="99025" tIns="49500" rIns="99025" bIns="49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 hasCustomPrompt="1"/>
          </p:nvPr>
        </p:nvSpPr>
        <p:spPr>
          <a:xfrm>
            <a:off x="141744" y="135587"/>
            <a:ext cx="6701511" cy="529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 b="1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  </a:t>
            </a:r>
            <a:endParaRPr dirty="0"/>
          </a:p>
        </p:txBody>
      </p:sp>
      <p:sp>
        <p:nvSpPr>
          <p:cNvPr id="23" name="Google Shape;23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sldNum" idx="12"/>
          </p:nvPr>
        </p:nvSpPr>
        <p:spPr>
          <a:xfrm>
            <a:off x="9144000" y="621823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pink background with numbers and a palm tree&#10;&#10;AI-generated content may be incorrect.">
            <a:extLst>
              <a:ext uri="{FF2B5EF4-FFF2-40B4-BE49-F238E27FC236}">
                <a16:creationId xmlns:a16="http://schemas.microsoft.com/office/drawing/2014/main" id="{8DF402FD-C3E9-BCC8-51CD-DC665E163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5000" y="0"/>
            <a:ext cx="5207000" cy="8010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611E80C-2B2B-4E6D-3DB0-04F8C1AA73E4}"/>
              </a:ext>
            </a:extLst>
          </p:cNvPr>
          <p:cNvSpPr/>
          <p:nvPr userDrawn="1"/>
        </p:nvSpPr>
        <p:spPr>
          <a:xfrm>
            <a:off x="0" y="0"/>
            <a:ext cx="6985000" cy="801077"/>
          </a:xfrm>
          <a:prstGeom prst="rect">
            <a:avLst/>
          </a:prstGeom>
          <a:solidFill>
            <a:srgbClr val="E575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sldNum" idx="12"/>
          </p:nvPr>
        </p:nvSpPr>
        <p:spPr>
          <a:xfrm>
            <a:off x="8953500" y="62420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953500" y="62674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7CADC7-ACDF-B1DF-D7F3-FC5175858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67" y="174813"/>
            <a:ext cx="5029768" cy="580272"/>
          </a:xfrm>
        </p:spPr>
        <p:txBody>
          <a:bodyPr>
            <a:norm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XXX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C9C85DCF-E516-E4BA-A296-49CE89FD1DED}"/>
              </a:ext>
            </a:extLst>
          </p:cNvPr>
          <p:cNvSpPr txBox="1">
            <a:spLocks/>
          </p:cNvSpPr>
          <p:nvPr/>
        </p:nvSpPr>
        <p:spPr>
          <a:xfrm>
            <a:off x="630761" y="1214719"/>
            <a:ext cx="5029768" cy="580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 b="1" i="0" u="none" strike="noStrike" cap="none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0" dirty="0">
                <a:latin typeface="Aptos" panose="020B0004020202020204" pitchFamily="34" charset="0"/>
              </a:rPr>
              <a:t>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4403</TotalTime>
  <Words>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Aptos</vt:lpstr>
      <vt:lpstr>Arial</vt:lpstr>
      <vt:lpstr>Tema do Office</vt:lpstr>
      <vt:lpstr>XXX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Mohr</dc:creator>
  <cp:keywords/>
  <dc:description/>
  <cp:lastModifiedBy>RM</cp:lastModifiedBy>
  <cp:revision>271</cp:revision>
  <dcterms:created xsi:type="dcterms:W3CDTF">2022-10-11T01:11:53Z</dcterms:created>
  <dcterms:modified xsi:type="dcterms:W3CDTF">2025-10-08T15:35:18Z</dcterms:modified>
  <cp:category/>
</cp:coreProperties>
</file>