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2729150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8" d="100"/>
          <a:sy n="18" d="100"/>
        </p:scale>
        <p:origin x="86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686" y="4954765"/>
            <a:ext cx="36319778" cy="10540259"/>
          </a:xfrm>
          <a:prstGeom prst="rect">
            <a:avLst/>
          </a:prstGeo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1144" y="15901497"/>
            <a:ext cx="32046863" cy="73094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7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629" y="1611882"/>
            <a:ext cx="36853892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7629" y="8059374"/>
            <a:ext cx="36853892" cy="192093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578050" y="1611875"/>
            <a:ext cx="9213473" cy="256568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7631" y="1611875"/>
            <a:ext cx="27106305" cy="25656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629" y="1611882"/>
            <a:ext cx="36853892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629" y="8059374"/>
            <a:ext cx="36853892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5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377" y="7547788"/>
            <a:ext cx="36853892" cy="12593645"/>
          </a:xfrm>
          <a:prstGeom prst="rect">
            <a:avLst/>
          </a:prstGeo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5377" y="20260574"/>
            <a:ext cx="36853892" cy="6622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7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629" y="1611882"/>
            <a:ext cx="36853892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7629" y="8059374"/>
            <a:ext cx="18159889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31632" y="8059374"/>
            <a:ext cx="18159889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2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3194" y="1611882"/>
            <a:ext cx="36853892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3199" y="7421634"/>
            <a:ext cx="18076430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3199" y="11058863"/>
            <a:ext cx="18076430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31635" y="7421634"/>
            <a:ext cx="18165454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31635" y="11058863"/>
            <a:ext cx="18165454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8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629" y="1611882"/>
            <a:ext cx="36853892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3195" y="2018348"/>
            <a:ext cx="13781263" cy="7064216"/>
          </a:xfrm>
          <a:prstGeom prst="rect">
            <a:avLst/>
          </a:prstGeo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5454" y="4359077"/>
            <a:ext cx="21631632" cy="21515024"/>
          </a:xfrm>
          <a:prstGeom prst="rect">
            <a:avLst/>
          </a:prstGeo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3195" y="9082564"/>
            <a:ext cx="13781263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0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3195" y="2018348"/>
            <a:ext cx="13781263" cy="7064216"/>
          </a:xfrm>
          <a:prstGeom prst="rect">
            <a:avLst/>
          </a:prstGeo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65454" y="4359077"/>
            <a:ext cx="21631632" cy="215150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3195" y="9082564"/>
            <a:ext cx="13781263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37629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85BE8C88-8DD0-42E1-BA22-11C1C4B7D3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154031" y="28060644"/>
            <a:ext cx="14421088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7462" y="28060644"/>
            <a:ext cx="9614059" cy="1611875"/>
          </a:xfrm>
          <a:prstGeom prst="rect">
            <a:avLst/>
          </a:prstGeom>
        </p:spPr>
        <p:txBody>
          <a:bodyPr/>
          <a:lstStyle/>
          <a:p>
            <a:fld id="{0C43A137-274C-469D-9AE9-90AF8E25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9F4B5822-B388-5C08-7CA1-1D83B7C28B7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"/>
            <a:ext cx="42729150" cy="3027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3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>
            <a:extLst>
              <a:ext uri="{FF2B5EF4-FFF2-40B4-BE49-F238E27FC236}">
                <a16:creationId xmlns:a16="http://schemas.microsoft.com/office/drawing/2014/main" id="{B8BE1134-4F6C-DC3C-8AEE-966854803586}"/>
              </a:ext>
            </a:extLst>
          </p:cNvPr>
          <p:cNvSpPr/>
          <p:nvPr/>
        </p:nvSpPr>
        <p:spPr>
          <a:xfrm>
            <a:off x="605155" y="881744"/>
            <a:ext cx="32732345" cy="2579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0"/>
              </a:lnSpc>
            </a:pPr>
            <a:r>
              <a:rPr lang="en" altLang="zh-TW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altLang="zh-TW" sz="6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71A3A039-BCD9-825F-1583-FF3371A6446A}"/>
              </a:ext>
            </a:extLst>
          </p:cNvPr>
          <p:cNvSpPr/>
          <p:nvPr/>
        </p:nvSpPr>
        <p:spPr>
          <a:xfrm>
            <a:off x="605155" y="3087042"/>
            <a:ext cx="32732345" cy="879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0"/>
              </a:lnSpc>
            </a:pPr>
            <a:r>
              <a:rPr lang="en" altLang="zh-TW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7" name="矩形 9">
            <a:extLst>
              <a:ext uri="{FF2B5EF4-FFF2-40B4-BE49-F238E27FC236}">
                <a16:creationId xmlns:a16="http://schemas.microsoft.com/office/drawing/2014/main" id="{2B32B624-657C-BA0A-AADD-3EEC3FCB8405}"/>
              </a:ext>
            </a:extLst>
          </p:cNvPr>
          <p:cNvSpPr/>
          <p:nvPr/>
        </p:nvSpPr>
        <p:spPr>
          <a:xfrm>
            <a:off x="605155" y="3870813"/>
            <a:ext cx="32732345" cy="879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0"/>
              </a:lnSpc>
            </a:pPr>
            <a:r>
              <a:rPr lang="en" altLang="zh-TW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>
            <a:extLst>
              <a:ext uri="{FF2B5EF4-FFF2-40B4-BE49-F238E27FC236}">
                <a16:creationId xmlns:a16="http://schemas.microsoft.com/office/drawing/2014/main" id="{6EB659D0-66AF-09C7-3FBD-A74DDE64E855}"/>
              </a:ext>
            </a:extLst>
          </p:cNvPr>
          <p:cNvSpPr txBox="1"/>
          <p:nvPr/>
        </p:nvSpPr>
        <p:spPr>
          <a:xfrm>
            <a:off x="1281018" y="28285473"/>
            <a:ext cx="94475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Affiliation Logo if needed</a:t>
            </a:r>
          </a:p>
        </p:txBody>
      </p:sp>
      <p:sp>
        <p:nvSpPr>
          <p:cNvPr id="9" name="矩形 11">
            <a:extLst>
              <a:ext uri="{FF2B5EF4-FFF2-40B4-BE49-F238E27FC236}">
                <a16:creationId xmlns:a16="http://schemas.microsoft.com/office/drawing/2014/main" id="{62E75EFA-44F8-4D82-E9F5-24B42372C803}"/>
              </a:ext>
            </a:extLst>
          </p:cNvPr>
          <p:cNvSpPr/>
          <p:nvPr/>
        </p:nvSpPr>
        <p:spPr>
          <a:xfrm>
            <a:off x="1047070" y="6008913"/>
            <a:ext cx="26390373" cy="20739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zh-TW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 and Figures</a:t>
            </a:r>
            <a:endParaRPr kumimoji="1" lang="zh-TW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16">
            <a:extLst>
              <a:ext uri="{FF2B5EF4-FFF2-40B4-BE49-F238E27FC236}">
                <a16:creationId xmlns:a16="http://schemas.microsoft.com/office/drawing/2014/main" id="{07F1994D-74F0-149B-B45B-82BC1DF1ACBF}"/>
              </a:ext>
            </a:extLst>
          </p:cNvPr>
          <p:cNvSpPr/>
          <p:nvPr/>
        </p:nvSpPr>
        <p:spPr>
          <a:xfrm>
            <a:off x="15710127" y="6008913"/>
            <a:ext cx="26390373" cy="20739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zh-TW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 and Figures</a:t>
            </a:r>
            <a:endParaRPr kumimoji="1" lang="zh-TW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04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Claire Folkerts</cp:lastModifiedBy>
  <cp:revision>3</cp:revision>
  <dcterms:created xsi:type="dcterms:W3CDTF">2023-01-13T20:08:49Z</dcterms:created>
  <dcterms:modified xsi:type="dcterms:W3CDTF">2023-01-17T16:23:13Z</dcterms:modified>
</cp:coreProperties>
</file>