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omments/modernComment_107_ADF13ABD.xml" ContentType="application/vnd.ms-powerpoint.comments+xml"/>
  <Override PartName="/ppt/comments/modernComment_1EC0_2FD3D6FA.xml" ContentType="application/vnd.ms-powerpoint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omments/modernComment_1E05_95CC3D02.xml" ContentType="application/vnd.ms-powerpoint.comment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omments/modernComment_1E17_47F83ED4.xml" ContentType="application/vnd.ms-powerpoint.comments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708" r:id="rId5"/>
  </p:sldMasterIdLst>
  <p:notesMasterIdLst>
    <p:notesMasterId r:id="rId37"/>
  </p:notesMasterIdLst>
  <p:sldIdLst>
    <p:sldId id="272" r:id="rId6"/>
    <p:sldId id="7858" r:id="rId7"/>
    <p:sldId id="7477" r:id="rId8"/>
    <p:sldId id="2050" r:id="rId9"/>
    <p:sldId id="7865" r:id="rId10"/>
    <p:sldId id="7859" r:id="rId11"/>
    <p:sldId id="7863" r:id="rId12"/>
    <p:sldId id="7666" r:id="rId13"/>
    <p:sldId id="7689" r:id="rId14"/>
    <p:sldId id="7864" r:id="rId15"/>
    <p:sldId id="7702" r:id="rId16"/>
    <p:sldId id="263" r:id="rId17"/>
    <p:sldId id="7872" r:id="rId18"/>
    <p:sldId id="7705" r:id="rId19"/>
    <p:sldId id="7706" r:id="rId20"/>
    <p:sldId id="7667" r:id="rId21"/>
    <p:sldId id="7698" r:id="rId22"/>
    <p:sldId id="7861" r:id="rId23"/>
    <p:sldId id="7803" r:id="rId24"/>
    <p:sldId id="7806" r:id="rId25"/>
    <p:sldId id="7819" r:id="rId26"/>
    <p:sldId id="7866" r:id="rId27"/>
    <p:sldId id="7685" r:id="rId28"/>
    <p:sldId id="2283" r:id="rId29"/>
    <p:sldId id="2510" r:id="rId30"/>
    <p:sldId id="296" r:id="rId31"/>
    <p:sldId id="7703" r:id="rId32"/>
    <p:sldId id="7867" r:id="rId33"/>
    <p:sldId id="7868" r:id="rId34"/>
    <p:sldId id="7871" r:id="rId35"/>
    <p:sldId id="7695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413360A-692B-F44C-DCC2-146396A43819}" name="Yan Ru Pei" initials="YP" userId="S::ypei@brainchipinc.com::14f35fc0-7d2b-4965-8cc9-88fe5ac942e2" providerId="AD"/>
  <p188:author id="{7A8397B4-D204-62A2-F62E-678D0581AC9E}" name="Tony Lewis" initials="TL" userId="S::tlewis@brainchipinc.com::ee55519b-6968-422d-beda-48e135b7ab37" providerId="AD"/>
  <p188:author id="{BDE53BC4-FF95-25B8-0040-DF2FF28AB094}" name="Olivier Coenen" initials="OC" userId="S::ocoenen@brainchipinc.com::dd27ebed-5565-4995-be7e-efc74d638c2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6AA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7FF2F1A-AD38-4025-8483-8E9E685E8B9F}" v="410" dt="2024-10-22T12:41:46.69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49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28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microsoft.com/office/2015/10/relationships/revisionInfo" Target="revisionInfo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microsoft.com/office/2018/10/relationships/authors" Target="author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/Relationships>
</file>

<file path=ppt/comments/modernComment_107_ADF13AB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116F7DB-EDB1-BA47-BF7C-EF4F96F2683B}" authorId="{7413360A-692B-F44C-DCC2-146396A43819}" created="2024-04-25T05:56:13.871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918267581" sldId="263"/>
      <ac:spMk id="3" creationId="{917A30D1-9A6B-2034-087B-02609C559C67}"/>
      <ac:txMk cp="410" len="10">
        <ac:context len="557" hash="3116821551"/>
      </ac:txMk>
    </ac:txMkLst>
    <p188:pos x="4890543" y="3963130"/>
    <p188:replyLst>
      <p188:reply id="{10428572-FA00-467E-A41B-144BEBE04420}" authorId="{7A8397B4-D204-62A2-F62E-678D0581AC9E}" created="2024-04-25T05:58:56.817">
        <p188:txBody>
          <a:bodyPr/>
          <a:lstStyle/>
          <a:p>
            <a:r>
              <a:rPr lang="en-US"/>
              <a:t>I can see b, but how is c? 
</a:t>
            </a:r>
          </a:p>
        </p188:txBody>
      </p188:reply>
    </p188:replyLst>
    <p188:txBody>
      <a:bodyPr/>
      <a:lstStyle/>
      <a:p>
        <a:r>
          <a:rPr lang="en-US"/>
          <a:t>Maybe can say (or note during talk) that A represents the shape of the basis functions, and B / C are the weightings of the basis functions</a:t>
        </a:r>
      </a:p>
    </p188:txBody>
  </p188:cm>
</p188:cmLst>
</file>

<file path=ppt/comments/modernComment_1E05_95CC3D02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8E72FF2-F168-44B4-B07E-6A83009EDBD3}" authorId="{7A8397B4-D204-62A2-F62E-678D0581AC9E}" created="2024-04-22T18:21:29.297" startDate="2024-04-22T18:21:29.297" dueDate="2024-04-22T18:21:29.297" assignedTo="{7413360A-692B-F44C-DCC2-146396A43819}" title="@Yan Ru Pei really nice demo! I will get asked about power used. Any ideas? ">
    <pc:sldMkLst xmlns:pc="http://schemas.microsoft.com/office/powerpoint/2013/main/command">
      <pc:docMk/>
      <pc:sldMk cId="2513190146" sldId="7685"/>
    </pc:sldMkLst>
    <p188:replyLst>
      <p188:reply id="{542AD7B7-BC3D-4A07-88EA-5E54549C7028}" authorId="{7413360A-692B-F44C-DCC2-146396A43819}" created="2024-04-22T18:45:08.930">
        <p188:txBody>
          <a:bodyPr/>
          <a:lstStyle/>
          <a:p>
            <a:r>
              <a:rPr lang="en-US"/>
              <a:t>I think we may need Kris on this one</a:t>
            </a:r>
          </a:p>
        </p188:txBody>
      </p188:reply>
    </p188:replyLst>
    <p188:txBody>
      <a:bodyPr/>
      <a:lstStyle/>
      <a:p>
        <a:r>
          <a:rPr lang="en-US"/>
          <a:t>[@Yan Ru Pei]  really nice demo! I will get asked about power used. Any ideas? </a:t>
        </a:r>
      </a:p>
    </p188:txBody>
    <p188:extLst>
      <p:ext xmlns:p="http://schemas.openxmlformats.org/presentationml/2006/main" uri="{5BB2D875-25FF-4072-B9AC-8F64D62656EB}">
        <p228:taskDetails xmlns:p228="http://schemas.microsoft.com/office/powerpoint/2022/08/main">
          <p228:history>
            <p228:event time="2024-04-22T18:21:29.297" id="{27702C67-9901-4416-BF65-1C6FBCC3708E}">
              <p228:atrbtn authorId="{7A8397B4-D204-62A2-F62E-678D0581AC9E}"/>
              <p228:anchr>
                <p228:comment id="{68E72FF2-F168-44B4-B07E-6A83009EDBD3}"/>
              </p228:anchr>
              <p228:add/>
            </p228:event>
            <p228:event time="2024-04-22T18:21:29.297" id="{2AF900B1-E271-4245-B02B-98A534EC071C}">
              <p228:atrbtn authorId="{7A8397B4-D204-62A2-F62E-678D0581AC9E}"/>
              <p228:anchr>
                <p228:comment id="{68E72FF2-F168-44B4-B07E-6A83009EDBD3}"/>
              </p228:anchr>
              <p228:asgn authorId="{7413360A-692B-F44C-DCC2-146396A43819}"/>
            </p228:event>
            <p228:event time="2024-04-22T18:21:29.297" id="{1C21FBC5-A102-471B-B800-B5EC91C7DDD1}">
              <p228:atrbtn authorId="{7A8397B4-D204-62A2-F62E-678D0581AC9E}"/>
              <p228:anchr>
                <p228:comment id="{68E72FF2-F168-44B4-B07E-6A83009EDBD3}"/>
              </p228:anchr>
              <p228:title val="@Yan Ru Pei really nice demo! I will get asked about power used. Any ideas? "/>
            </p228:event>
            <p228:event time="2024-04-22T18:21:29.297" id="{C623CB6A-5120-4B13-9BBE-0BFCBB6641C2}">
              <p228:atrbtn authorId="{7A8397B4-D204-62A2-F62E-678D0581AC9E}"/>
              <p228:anchr>
                <p228:comment id="{68E72FF2-F168-44B4-B07E-6A83009EDBD3}"/>
              </p228:anchr>
              <p228:date stDt="2024-04-22T18:21:29.297" endDt="2024-04-22T18:21:29.297"/>
            </p228:event>
          </p228:history>
        </p228:taskDetails>
      </p:ext>
    </p188:extLst>
  </p188:cm>
</p188:cmLst>
</file>

<file path=ppt/comments/modernComment_1E17_47F83ED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5D4F3C1-B21E-1642-A1E3-E7390C3FD7C7}" authorId="{7A8397B4-D204-62A2-F62E-678D0581AC9E}" created="2024-04-23T16:45:41.454">
    <pc:sldMkLst xmlns:pc="http://schemas.microsoft.com/office/powerpoint/2013/main/command">
      <pc:docMk/>
      <pc:sldMk cId="3112619405" sldId="7679"/>
    </pc:sldMkLst>
    <p188:txBody>
      <a:bodyPr/>
      <a:lstStyle/>
      <a:p>
        <a:r>
          <a:rPr lang="en-US"/>
          <a:t>[@Yan Ru Pei] Wow. This I great!
</a:t>
        </a:r>
      </a:p>
    </p188:txBody>
  </p188:cm>
</p188:cmLst>
</file>

<file path=ppt/comments/modernComment_1EC0_2FD3D6FA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DADE9DD-4A2C-4B69-9506-7956C186D1B3}" authorId="{7413360A-692B-F44C-DCC2-146396A43819}" created="2024-04-25T05:56:13.871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802412282" sldId="7872"/>
      <ac:spMk id="3" creationId="{917A30D1-9A6B-2034-087B-02609C559C67}"/>
      <ac:txMk cp="410" len="10">
        <ac:context len="557" hash="3116821551"/>
      </ac:txMk>
    </ac:txMkLst>
    <p188:pos x="4890543" y="3963130"/>
    <p188:replyLst>
      <p188:reply id="{10428572-FA00-467E-A41B-144BEBE04420}" authorId="{7A8397B4-D204-62A2-F62E-678D0581AC9E}" created="2024-04-25T05:58:56.817">
        <p188:txBody>
          <a:bodyPr/>
          <a:lstStyle/>
          <a:p>
            <a:r>
              <a:rPr lang="en-US"/>
              <a:t>I can see b, but how is c? 
</a:t>
            </a:r>
          </a:p>
        </p188:txBody>
      </p188:reply>
    </p188:replyLst>
    <p188:txBody>
      <a:bodyPr/>
      <a:lstStyle/>
      <a:p>
        <a:r>
          <a:rPr lang="en-US"/>
          <a:t>Maybe can say (or note during talk) that A represents the shape of the basis functions, and B / C are the weightings of the basis functions</a:t>
        </a:r>
      </a:p>
    </p188:txBody>
  </p188:cm>
</p188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9A97CF1-A4E7-4290-8184-D550D0EC2BC1}" type="doc">
      <dgm:prSet loTypeId="urn:microsoft.com/office/officeart/2005/8/layout/hierarchy1" loCatId="hierarchy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D239CF95-133B-4214-B040-78582BB92B06}">
      <dgm:prSet phldrT="[Text]"/>
      <dgm:spPr/>
      <dgm:t>
        <a:bodyPr/>
        <a:lstStyle/>
        <a:p>
          <a:r>
            <a:rPr lang="en-US" dirty="0"/>
            <a:t>Edge AI</a:t>
          </a:r>
        </a:p>
      </dgm:t>
    </dgm:pt>
    <dgm:pt modelId="{63747F84-29B4-4DD6-B442-1C45ABE926F9}" type="parTrans" cxnId="{90222AD2-5F92-4EDF-8139-1B1CF468FEB0}">
      <dgm:prSet/>
      <dgm:spPr/>
      <dgm:t>
        <a:bodyPr/>
        <a:lstStyle/>
        <a:p>
          <a:endParaRPr lang="en-US"/>
        </a:p>
      </dgm:t>
    </dgm:pt>
    <dgm:pt modelId="{F2276832-8A60-4CF5-AF84-11CF45F5D6DF}" type="sibTrans" cxnId="{90222AD2-5F92-4EDF-8139-1B1CF468FEB0}">
      <dgm:prSet/>
      <dgm:spPr/>
      <dgm:t>
        <a:bodyPr/>
        <a:lstStyle/>
        <a:p>
          <a:endParaRPr lang="en-US"/>
        </a:p>
      </dgm:t>
    </dgm:pt>
    <dgm:pt modelId="{8B15EEE7-D3B7-4B6C-AADE-B8AD8112210E}">
      <dgm:prSet phldrT="[Text]"/>
      <dgm:spPr/>
      <dgm:t>
        <a:bodyPr/>
        <a:lstStyle/>
        <a:p>
          <a:r>
            <a:rPr lang="en-US" dirty="0"/>
            <a:t>No State memory</a:t>
          </a:r>
        </a:p>
      </dgm:t>
    </dgm:pt>
    <dgm:pt modelId="{B29D732F-8A48-44D5-9414-CF014C8C3E4A}" type="parTrans" cxnId="{49978CFE-7CC8-4B03-B58F-840AE42396F5}">
      <dgm:prSet/>
      <dgm:spPr/>
      <dgm:t>
        <a:bodyPr/>
        <a:lstStyle/>
        <a:p>
          <a:endParaRPr lang="en-US"/>
        </a:p>
      </dgm:t>
    </dgm:pt>
    <dgm:pt modelId="{033040DF-ACE7-448F-B9BE-B0BC14C3404D}" type="sibTrans" cxnId="{49978CFE-7CC8-4B03-B58F-840AE42396F5}">
      <dgm:prSet/>
      <dgm:spPr/>
      <dgm:t>
        <a:bodyPr/>
        <a:lstStyle/>
        <a:p>
          <a:endParaRPr lang="en-US"/>
        </a:p>
      </dgm:t>
    </dgm:pt>
    <dgm:pt modelId="{EC75187B-9BA1-4718-9245-17C3F4627807}">
      <dgm:prSet phldrT="[Text]"/>
      <dgm:spPr/>
      <dgm:t>
        <a:bodyPr/>
        <a:lstStyle/>
        <a:p>
          <a:r>
            <a:rPr lang="en-US" dirty="0"/>
            <a:t>Static image recognition (resnet-50) </a:t>
          </a:r>
        </a:p>
      </dgm:t>
    </dgm:pt>
    <dgm:pt modelId="{051DACDC-43E9-4071-9DE3-3B6185518962}" type="parTrans" cxnId="{03DCCFF6-624C-4889-ACE6-40B0458515E5}">
      <dgm:prSet/>
      <dgm:spPr/>
      <dgm:t>
        <a:bodyPr/>
        <a:lstStyle/>
        <a:p>
          <a:endParaRPr lang="en-US"/>
        </a:p>
      </dgm:t>
    </dgm:pt>
    <dgm:pt modelId="{047BFA85-C447-4F3B-ABAA-7A35526ABEC3}" type="sibTrans" cxnId="{03DCCFF6-624C-4889-ACE6-40B0458515E5}">
      <dgm:prSet/>
      <dgm:spPr/>
      <dgm:t>
        <a:bodyPr/>
        <a:lstStyle/>
        <a:p>
          <a:endParaRPr lang="en-US"/>
        </a:p>
      </dgm:t>
    </dgm:pt>
    <dgm:pt modelId="{3B1B2A2B-0F97-4876-955A-B1B6D2463CC5}">
      <dgm:prSet phldrT="[Text]"/>
      <dgm:spPr/>
      <dgm:t>
        <a:bodyPr/>
        <a:lstStyle/>
        <a:p>
          <a:r>
            <a:rPr lang="en-US" dirty="0"/>
            <a:t>LSTMs on Frames</a:t>
          </a:r>
        </a:p>
      </dgm:t>
    </dgm:pt>
    <dgm:pt modelId="{A441B5C8-E40D-479C-A937-8391F0451773}" type="parTrans" cxnId="{D27C037E-DB26-45B8-837F-8D2CA14CAA5F}">
      <dgm:prSet/>
      <dgm:spPr/>
      <dgm:t>
        <a:bodyPr/>
        <a:lstStyle/>
        <a:p>
          <a:endParaRPr lang="en-US"/>
        </a:p>
      </dgm:t>
    </dgm:pt>
    <dgm:pt modelId="{CC2C9FF1-7ECD-4561-AA2F-24B43BB28913}" type="sibTrans" cxnId="{D27C037E-DB26-45B8-837F-8D2CA14CAA5F}">
      <dgm:prSet/>
      <dgm:spPr/>
      <dgm:t>
        <a:bodyPr/>
        <a:lstStyle/>
        <a:p>
          <a:endParaRPr lang="en-US"/>
        </a:p>
      </dgm:t>
    </dgm:pt>
    <dgm:pt modelId="{F9ED06D1-C0E8-4D6E-8067-CBC85A03AF77}">
      <dgm:prSet phldrT="[Text]"/>
      <dgm:spPr/>
      <dgm:t>
        <a:bodyPr/>
        <a:lstStyle/>
        <a:p>
          <a:r>
            <a:rPr lang="en-US" dirty="0"/>
            <a:t>Leverage State Memory</a:t>
          </a:r>
        </a:p>
      </dgm:t>
    </dgm:pt>
    <dgm:pt modelId="{9F41CFD7-2CD1-4A1A-9783-4FD4A54B66E8}" type="parTrans" cxnId="{0387E9E9-E44B-4DAF-957D-977B0EB69B95}">
      <dgm:prSet/>
      <dgm:spPr/>
      <dgm:t>
        <a:bodyPr/>
        <a:lstStyle/>
        <a:p>
          <a:endParaRPr lang="en-US"/>
        </a:p>
      </dgm:t>
    </dgm:pt>
    <dgm:pt modelId="{E50AD130-8CEA-427D-88C9-4DE3A8AA47B3}" type="sibTrans" cxnId="{0387E9E9-E44B-4DAF-957D-977B0EB69B95}">
      <dgm:prSet/>
      <dgm:spPr/>
      <dgm:t>
        <a:bodyPr/>
        <a:lstStyle/>
        <a:p>
          <a:endParaRPr lang="en-US"/>
        </a:p>
      </dgm:t>
    </dgm:pt>
    <dgm:pt modelId="{2DE7660B-4D42-407E-9678-E6E6EA7B4A95}">
      <dgm:prSet phldrT="[Text]"/>
      <dgm:spPr/>
      <dgm:t>
        <a:bodyPr/>
        <a:lstStyle/>
        <a:p>
          <a:r>
            <a:rPr lang="en-US" dirty="0"/>
            <a:t>Neuromorphic </a:t>
          </a:r>
        </a:p>
      </dgm:t>
    </dgm:pt>
    <dgm:pt modelId="{2EFCB65D-3E0B-4F2F-BA24-E32B4A9195AB}" type="parTrans" cxnId="{D4F4C2A3-C8A2-49DA-A0D3-A72A5F1F1E56}">
      <dgm:prSet/>
      <dgm:spPr/>
      <dgm:t>
        <a:bodyPr/>
        <a:lstStyle/>
        <a:p>
          <a:endParaRPr lang="en-US"/>
        </a:p>
      </dgm:t>
    </dgm:pt>
    <dgm:pt modelId="{4E498AF0-9F03-4D3F-9123-0F3936293350}" type="sibTrans" cxnId="{D4F4C2A3-C8A2-49DA-A0D3-A72A5F1F1E56}">
      <dgm:prSet/>
      <dgm:spPr/>
      <dgm:t>
        <a:bodyPr/>
        <a:lstStyle/>
        <a:p>
          <a:endParaRPr lang="en-US"/>
        </a:p>
      </dgm:t>
    </dgm:pt>
    <dgm:pt modelId="{837A0388-D8E2-47A8-8A7F-AA96DCFD28EB}">
      <dgm:prSet phldrT="[Text]"/>
      <dgm:spPr/>
      <dgm:t>
        <a:bodyPr/>
        <a:lstStyle/>
        <a:p>
          <a:r>
            <a:rPr lang="en-US" dirty="0"/>
            <a:t>Animals</a:t>
          </a:r>
        </a:p>
      </dgm:t>
    </dgm:pt>
    <dgm:pt modelId="{B0C5D7FF-BB70-4D59-891C-8B1C05A63014}" type="parTrans" cxnId="{8E35FF4A-74D5-4A93-97FC-97FEC3E0D3CA}">
      <dgm:prSet/>
      <dgm:spPr/>
      <dgm:t>
        <a:bodyPr/>
        <a:lstStyle/>
        <a:p>
          <a:endParaRPr lang="en-US"/>
        </a:p>
      </dgm:t>
    </dgm:pt>
    <dgm:pt modelId="{DB9BA5D0-A64C-4003-9DAE-054534C332CF}" type="sibTrans" cxnId="{8E35FF4A-74D5-4A93-97FC-97FEC3E0D3CA}">
      <dgm:prSet/>
      <dgm:spPr/>
      <dgm:t>
        <a:bodyPr/>
        <a:lstStyle/>
        <a:p>
          <a:endParaRPr lang="en-US"/>
        </a:p>
      </dgm:t>
    </dgm:pt>
    <dgm:pt modelId="{A66D9E73-A0F7-468F-8271-7D6FA305B05E}">
      <dgm:prSet phldrT="[Text]"/>
      <dgm:spPr/>
      <dgm:t>
        <a:bodyPr/>
        <a:lstStyle/>
        <a:p>
          <a:r>
            <a:rPr lang="en-US" dirty="0"/>
            <a:t>Long context State space models</a:t>
          </a:r>
        </a:p>
      </dgm:t>
    </dgm:pt>
    <dgm:pt modelId="{84E99466-8F0A-40E9-84A2-696CDA1F8E6E}" type="parTrans" cxnId="{55FFEEA3-3126-435E-8ABB-01964365A20C}">
      <dgm:prSet/>
      <dgm:spPr/>
      <dgm:t>
        <a:bodyPr/>
        <a:lstStyle/>
        <a:p>
          <a:endParaRPr lang="en-US"/>
        </a:p>
      </dgm:t>
    </dgm:pt>
    <dgm:pt modelId="{827BC93F-2857-41DC-9FAE-ABD7F8AD8634}" type="sibTrans" cxnId="{55FFEEA3-3126-435E-8ABB-01964365A20C}">
      <dgm:prSet/>
      <dgm:spPr/>
      <dgm:t>
        <a:bodyPr/>
        <a:lstStyle/>
        <a:p>
          <a:endParaRPr lang="en-US"/>
        </a:p>
      </dgm:t>
    </dgm:pt>
    <dgm:pt modelId="{3AED07CF-62F2-48BA-8770-A19BFE29A484}">
      <dgm:prSet phldrT="[Text]"/>
      <dgm:spPr/>
      <dgm:t>
        <a:bodyPr/>
        <a:lstStyle/>
        <a:p>
          <a:r>
            <a:rPr lang="en-US" dirty="0"/>
            <a:t>TENNS</a:t>
          </a:r>
        </a:p>
      </dgm:t>
    </dgm:pt>
    <dgm:pt modelId="{4BE78BE4-AF4E-403D-91DA-6108A0E95F96}" type="parTrans" cxnId="{0290668F-81D9-46BD-A56B-73A81B5C49AD}">
      <dgm:prSet/>
      <dgm:spPr/>
      <dgm:t>
        <a:bodyPr/>
        <a:lstStyle/>
        <a:p>
          <a:endParaRPr lang="en-US"/>
        </a:p>
      </dgm:t>
    </dgm:pt>
    <dgm:pt modelId="{F3758B05-D7CA-452C-B029-07784739E881}" type="sibTrans" cxnId="{0290668F-81D9-46BD-A56B-73A81B5C49AD}">
      <dgm:prSet/>
      <dgm:spPr/>
      <dgm:t>
        <a:bodyPr/>
        <a:lstStyle/>
        <a:p>
          <a:endParaRPr lang="en-US"/>
        </a:p>
      </dgm:t>
    </dgm:pt>
    <dgm:pt modelId="{44FDD140-413A-4FA8-93EB-D464EB4B5E34}">
      <dgm:prSet phldrT="[Text]"/>
      <dgm:spPr/>
      <dgm:t>
        <a:bodyPr/>
        <a:lstStyle/>
        <a:p>
          <a:r>
            <a:rPr lang="en-US" dirty="0"/>
            <a:t>Mamba/S5</a:t>
          </a:r>
        </a:p>
      </dgm:t>
    </dgm:pt>
    <dgm:pt modelId="{3F706A1C-7814-4143-A8B9-FD8192D8AFCB}" type="parTrans" cxnId="{3B1651FB-3FA7-45E5-8A09-E5EA2CFF775F}">
      <dgm:prSet/>
      <dgm:spPr/>
      <dgm:t>
        <a:bodyPr/>
        <a:lstStyle/>
        <a:p>
          <a:endParaRPr lang="en-US"/>
        </a:p>
      </dgm:t>
    </dgm:pt>
    <dgm:pt modelId="{3E699CE7-A664-4407-B029-C4F8E375F694}" type="sibTrans" cxnId="{3B1651FB-3FA7-45E5-8A09-E5EA2CFF775F}">
      <dgm:prSet/>
      <dgm:spPr/>
      <dgm:t>
        <a:bodyPr/>
        <a:lstStyle/>
        <a:p>
          <a:endParaRPr lang="en-US"/>
        </a:p>
      </dgm:t>
    </dgm:pt>
    <dgm:pt modelId="{677B651E-041D-4237-AEB0-95E3EB8F99E1}">
      <dgm:prSet phldrT="[Text]"/>
      <dgm:spPr/>
      <dgm:t>
        <a:bodyPr/>
        <a:lstStyle/>
        <a:p>
          <a:r>
            <a:rPr lang="en-US" dirty="0"/>
            <a:t>Transformer based LLMs</a:t>
          </a:r>
        </a:p>
      </dgm:t>
    </dgm:pt>
    <dgm:pt modelId="{3D2B701B-23CE-4573-B84C-1920DF38D959}" type="parTrans" cxnId="{E4A532AB-154D-48CB-8F5D-0481F6AE5681}">
      <dgm:prSet/>
      <dgm:spPr/>
      <dgm:t>
        <a:bodyPr/>
        <a:lstStyle/>
        <a:p>
          <a:endParaRPr lang="en-US"/>
        </a:p>
      </dgm:t>
    </dgm:pt>
    <dgm:pt modelId="{62F7EC82-0992-4663-9287-14178959AE26}" type="sibTrans" cxnId="{E4A532AB-154D-48CB-8F5D-0481F6AE5681}">
      <dgm:prSet/>
      <dgm:spPr/>
      <dgm:t>
        <a:bodyPr/>
        <a:lstStyle/>
        <a:p>
          <a:endParaRPr lang="en-US"/>
        </a:p>
      </dgm:t>
    </dgm:pt>
    <dgm:pt modelId="{B2E89185-40C6-4203-BB14-7C48660DAC35}" type="pres">
      <dgm:prSet presAssocID="{49A97CF1-A4E7-4290-8184-D550D0EC2BC1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1460FBD-1B2E-455E-A3DF-3B13977ABD6D}" type="pres">
      <dgm:prSet presAssocID="{D239CF95-133B-4214-B040-78582BB92B06}" presName="hierRoot1" presStyleCnt="0"/>
      <dgm:spPr/>
    </dgm:pt>
    <dgm:pt modelId="{2CBB10B4-F103-440D-B9DE-34B53F3360F5}" type="pres">
      <dgm:prSet presAssocID="{D239CF95-133B-4214-B040-78582BB92B06}" presName="composite" presStyleCnt="0"/>
      <dgm:spPr/>
    </dgm:pt>
    <dgm:pt modelId="{0C545588-FC0C-4983-9921-3F5FE2AE1E11}" type="pres">
      <dgm:prSet presAssocID="{D239CF95-133B-4214-B040-78582BB92B06}" presName="background" presStyleLbl="node0" presStyleIdx="0" presStyleCnt="1"/>
      <dgm:spPr/>
    </dgm:pt>
    <dgm:pt modelId="{A0436F72-15A4-42D4-9555-131020A6A843}" type="pres">
      <dgm:prSet presAssocID="{D239CF95-133B-4214-B040-78582BB92B06}" presName="text" presStyleLbl="fgAcc0" presStyleIdx="0" presStyleCnt="1">
        <dgm:presLayoutVars>
          <dgm:chPref val="3"/>
        </dgm:presLayoutVars>
      </dgm:prSet>
      <dgm:spPr/>
    </dgm:pt>
    <dgm:pt modelId="{AF78D59E-DFB5-43BB-A656-279FA999B3A8}" type="pres">
      <dgm:prSet presAssocID="{D239CF95-133B-4214-B040-78582BB92B06}" presName="hierChild2" presStyleCnt="0"/>
      <dgm:spPr/>
    </dgm:pt>
    <dgm:pt modelId="{CBEE6C6B-EF37-4F8D-BF14-A25B9DE3DF73}" type="pres">
      <dgm:prSet presAssocID="{B29D732F-8A48-44D5-9414-CF014C8C3E4A}" presName="Name10" presStyleLbl="parChTrans1D2" presStyleIdx="0" presStyleCnt="2"/>
      <dgm:spPr/>
    </dgm:pt>
    <dgm:pt modelId="{AFAF31C0-D652-49E9-8E09-A9552F1F8C83}" type="pres">
      <dgm:prSet presAssocID="{8B15EEE7-D3B7-4B6C-AADE-B8AD8112210E}" presName="hierRoot2" presStyleCnt="0"/>
      <dgm:spPr/>
    </dgm:pt>
    <dgm:pt modelId="{AC3A1785-FB78-4599-B6C7-55EDD3CE749F}" type="pres">
      <dgm:prSet presAssocID="{8B15EEE7-D3B7-4B6C-AADE-B8AD8112210E}" presName="composite2" presStyleCnt="0"/>
      <dgm:spPr/>
    </dgm:pt>
    <dgm:pt modelId="{02733845-0F14-4181-8CAD-733DA7A35D09}" type="pres">
      <dgm:prSet presAssocID="{8B15EEE7-D3B7-4B6C-AADE-B8AD8112210E}" presName="background2" presStyleLbl="node2" presStyleIdx="0" presStyleCnt="2"/>
      <dgm:spPr/>
    </dgm:pt>
    <dgm:pt modelId="{ADC13D31-2596-4EE2-A49B-E1485BB2987A}" type="pres">
      <dgm:prSet presAssocID="{8B15EEE7-D3B7-4B6C-AADE-B8AD8112210E}" presName="text2" presStyleLbl="fgAcc2" presStyleIdx="0" presStyleCnt="2">
        <dgm:presLayoutVars>
          <dgm:chPref val="3"/>
        </dgm:presLayoutVars>
      </dgm:prSet>
      <dgm:spPr/>
    </dgm:pt>
    <dgm:pt modelId="{D1AF5940-B32D-4B89-9C2B-C3D5B4C778BC}" type="pres">
      <dgm:prSet presAssocID="{8B15EEE7-D3B7-4B6C-AADE-B8AD8112210E}" presName="hierChild3" presStyleCnt="0"/>
      <dgm:spPr/>
    </dgm:pt>
    <dgm:pt modelId="{71117369-FED5-41F0-B19D-C593422ED456}" type="pres">
      <dgm:prSet presAssocID="{051DACDC-43E9-4071-9DE3-3B6185518962}" presName="Name17" presStyleLbl="parChTrans1D3" presStyleIdx="0" presStyleCnt="6"/>
      <dgm:spPr/>
    </dgm:pt>
    <dgm:pt modelId="{B04CDDDF-8D35-4F02-879D-D05FE7A6A228}" type="pres">
      <dgm:prSet presAssocID="{EC75187B-9BA1-4718-9245-17C3F4627807}" presName="hierRoot3" presStyleCnt="0"/>
      <dgm:spPr/>
    </dgm:pt>
    <dgm:pt modelId="{16B67480-964E-484D-AF7E-1DAAD398FBEA}" type="pres">
      <dgm:prSet presAssocID="{EC75187B-9BA1-4718-9245-17C3F4627807}" presName="composite3" presStyleCnt="0"/>
      <dgm:spPr/>
    </dgm:pt>
    <dgm:pt modelId="{9FA21F0D-FB3E-4A0B-BFEF-D1EBD406EE90}" type="pres">
      <dgm:prSet presAssocID="{EC75187B-9BA1-4718-9245-17C3F4627807}" presName="background3" presStyleLbl="node3" presStyleIdx="0" presStyleCnt="6"/>
      <dgm:spPr/>
    </dgm:pt>
    <dgm:pt modelId="{7DBDB629-C440-4B9F-81DB-0A2783686C01}" type="pres">
      <dgm:prSet presAssocID="{EC75187B-9BA1-4718-9245-17C3F4627807}" presName="text3" presStyleLbl="fgAcc3" presStyleIdx="0" presStyleCnt="6">
        <dgm:presLayoutVars>
          <dgm:chPref val="3"/>
        </dgm:presLayoutVars>
      </dgm:prSet>
      <dgm:spPr/>
    </dgm:pt>
    <dgm:pt modelId="{470BE4D2-988B-43C9-8987-36C2CE03AE06}" type="pres">
      <dgm:prSet presAssocID="{EC75187B-9BA1-4718-9245-17C3F4627807}" presName="hierChild4" presStyleCnt="0"/>
      <dgm:spPr/>
    </dgm:pt>
    <dgm:pt modelId="{9D57DFB5-1A43-4EB4-806D-2AEA560B3B8F}" type="pres">
      <dgm:prSet presAssocID="{A441B5C8-E40D-479C-A937-8391F0451773}" presName="Name17" presStyleLbl="parChTrans1D3" presStyleIdx="1" presStyleCnt="6"/>
      <dgm:spPr/>
    </dgm:pt>
    <dgm:pt modelId="{7FB152D8-EDE8-4039-8573-09A722CD8D10}" type="pres">
      <dgm:prSet presAssocID="{3B1B2A2B-0F97-4876-955A-B1B6D2463CC5}" presName="hierRoot3" presStyleCnt="0"/>
      <dgm:spPr/>
    </dgm:pt>
    <dgm:pt modelId="{6CB2DD14-EFF9-4E1A-B5C8-B3D3EA1F8E17}" type="pres">
      <dgm:prSet presAssocID="{3B1B2A2B-0F97-4876-955A-B1B6D2463CC5}" presName="composite3" presStyleCnt="0"/>
      <dgm:spPr/>
    </dgm:pt>
    <dgm:pt modelId="{6F904171-942A-4986-B6EF-7CF3DCD66277}" type="pres">
      <dgm:prSet presAssocID="{3B1B2A2B-0F97-4876-955A-B1B6D2463CC5}" presName="background3" presStyleLbl="node3" presStyleIdx="1" presStyleCnt="6"/>
      <dgm:spPr/>
    </dgm:pt>
    <dgm:pt modelId="{57397FF9-F266-49CC-8CB1-762584202AF9}" type="pres">
      <dgm:prSet presAssocID="{3B1B2A2B-0F97-4876-955A-B1B6D2463CC5}" presName="text3" presStyleLbl="fgAcc3" presStyleIdx="1" presStyleCnt="6">
        <dgm:presLayoutVars>
          <dgm:chPref val="3"/>
        </dgm:presLayoutVars>
      </dgm:prSet>
      <dgm:spPr/>
    </dgm:pt>
    <dgm:pt modelId="{E8BFF5C1-CE20-41CF-A4DF-CE6694729F21}" type="pres">
      <dgm:prSet presAssocID="{3B1B2A2B-0F97-4876-955A-B1B6D2463CC5}" presName="hierChild4" presStyleCnt="0"/>
      <dgm:spPr/>
    </dgm:pt>
    <dgm:pt modelId="{6B10B357-8CDB-49CB-98E1-12138CDEB367}" type="pres">
      <dgm:prSet presAssocID="{3D2B701B-23CE-4573-B84C-1920DF38D959}" presName="Name17" presStyleLbl="parChTrans1D3" presStyleIdx="2" presStyleCnt="6"/>
      <dgm:spPr/>
    </dgm:pt>
    <dgm:pt modelId="{05D9A5FB-2A12-4E4B-90F1-E8625C5A7AEE}" type="pres">
      <dgm:prSet presAssocID="{677B651E-041D-4237-AEB0-95E3EB8F99E1}" presName="hierRoot3" presStyleCnt="0"/>
      <dgm:spPr/>
    </dgm:pt>
    <dgm:pt modelId="{3B73DFB7-63C6-4425-803D-B453127C49D8}" type="pres">
      <dgm:prSet presAssocID="{677B651E-041D-4237-AEB0-95E3EB8F99E1}" presName="composite3" presStyleCnt="0"/>
      <dgm:spPr/>
    </dgm:pt>
    <dgm:pt modelId="{AFE9AE18-978E-4FC5-A592-204A9A25D285}" type="pres">
      <dgm:prSet presAssocID="{677B651E-041D-4237-AEB0-95E3EB8F99E1}" presName="background3" presStyleLbl="node3" presStyleIdx="2" presStyleCnt="6"/>
      <dgm:spPr/>
    </dgm:pt>
    <dgm:pt modelId="{8034B7F2-A8B3-4F9B-AC61-7E12E736D7FC}" type="pres">
      <dgm:prSet presAssocID="{677B651E-041D-4237-AEB0-95E3EB8F99E1}" presName="text3" presStyleLbl="fgAcc3" presStyleIdx="2" presStyleCnt="6">
        <dgm:presLayoutVars>
          <dgm:chPref val="3"/>
        </dgm:presLayoutVars>
      </dgm:prSet>
      <dgm:spPr/>
    </dgm:pt>
    <dgm:pt modelId="{D99E2DF6-235D-45AD-B3F3-5CC6B125659F}" type="pres">
      <dgm:prSet presAssocID="{677B651E-041D-4237-AEB0-95E3EB8F99E1}" presName="hierChild4" presStyleCnt="0"/>
      <dgm:spPr/>
    </dgm:pt>
    <dgm:pt modelId="{B6F7B6C4-5150-43FD-BD11-0A03BF5A1A3D}" type="pres">
      <dgm:prSet presAssocID="{9F41CFD7-2CD1-4A1A-9783-4FD4A54B66E8}" presName="Name10" presStyleLbl="parChTrans1D2" presStyleIdx="1" presStyleCnt="2"/>
      <dgm:spPr/>
    </dgm:pt>
    <dgm:pt modelId="{E340C021-E357-4F67-9735-26E704EE1D4D}" type="pres">
      <dgm:prSet presAssocID="{F9ED06D1-C0E8-4D6E-8067-CBC85A03AF77}" presName="hierRoot2" presStyleCnt="0"/>
      <dgm:spPr/>
    </dgm:pt>
    <dgm:pt modelId="{586F7A3F-BB66-4FF1-BF59-45BF0C6FCA99}" type="pres">
      <dgm:prSet presAssocID="{F9ED06D1-C0E8-4D6E-8067-CBC85A03AF77}" presName="composite2" presStyleCnt="0"/>
      <dgm:spPr/>
    </dgm:pt>
    <dgm:pt modelId="{E81CFE7E-F7DC-49D7-9770-E227C37FD227}" type="pres">
      <dgm:prSet presAssocID="{F9ED06D1-C0E8-4D6E-8067-CBC85A03AF77}" presName="background2" presStyleLbl="node2" presStyleIdx="1" presStyleCnt="2"/>
      <dgm:spPr/>
    </dgm:pt>
    <dgm:pt modelId="{0A1B1C05-CD83-438E-9B65-FE66E8850643}" type="pres">
      <dgm:prSet presAssocID="{F9ED06D1-C0E8-4D6E-8067-CBC85A03AF77}" presName="text2" presStyleLbl="fgAcc2" presStyleIdx="1" presStyleCnt="2">
        <dgm:presLayoutVars>
          <dgm:chPref val="3"/>
        </dgm:presLayoutVars>
      </dgm:prSet>
      <dgm:spPr/>
    </dgm:pt>
    <dgm:pt modelId="{571BC3AA-0F73-41A2-904F-911C6ECB246F}" type="pres">
      <dgm:prSet presAssocID="{F9ED06D1-C0E8-4D6E-8067-CBC85A03AF77}" presName="hierChild3" presStyleCnt="0"/>
      <dgm:spPr/>
    </dgm:pt>
    <dgm:pt modelId="{5468B9F3-9A0D-4D4C-BF0A-B901301E1868}" type="pres">
      <dgm:prSet presAssocID="{2EFCB65D-3E0B-4F2F-BA24-E32B4A9195AB}" presName="Name17" presStyleLbl="parChTrans1D3" presStyleIdx="3" presStyleCnt="6"/>
      <dgm:spPr/>
    </dgm:pt>
    <dgm:pt modelId="{D33D90D3-A41D-4B3C-9DD6-FF7D694C286A}" type="pres">
      <dgm:prSet presAssocID="{2DE7660B-4D42-407E-9678-E6E6EA7B4A95}" presName="hierRoot3" presStyleCnt="0"/>
      <dgm:spPr/>
    </dgm:pt>
    <dgm:pt modelId="{187E8CBA-AB24-41B3-9E3C-A8C9283150C3}" type="pres">
      <dgm:prSet presAssocID="{2DE7660B-4D42-407E-9678-E6E6EA7B4A95}" presName="composite3" presStyleCnt="0"/>
      <dgm:spPr/>
    </dgm:pt>
    <dgm:pt modelId="{FC10662F-A329-40B9-A3FD-0990B25884AA}" type="pres">
      <dgm:prSet presAssocID="{2DE7660B-4D42-407E-9678-E6E6EA7B4A95}" presName="background3" presStyleLbl="node3" presStyleIdx="3" presStyleCnt="6"/>
      <dgm:spPr/>
    </dgm:pt>
    <dgm:pt modelId="{0D29519A-F2E5-40DA-BD18-C99CC7CF8FF2}" type="pres">
      <dgm:prSet presAssocID="{2DE7660B-4D42-407E-9678-E6E6EA7B4A95}" presName="text3" presStyleLbl="fgAcc3" presStyleIdx="3" presStyleCnt="6">
        <dgm:presLayoutVars>
          <dgm:chPref val="3"/>
        </dgm:presLayoutVars>
      </dgm:prSet>
      <dgm:spPr/>
    </dgm:pt>
    <dgm:pt modelId="{BF3B929D-B7A0-4893-8C86-A8AFC0CC627E}" type="pres">
      <dgm:prSet presAssocID="{2DE7660B-4D42-407E-9678-E6E6EA7B4A95}" presName="hierChild4" presStyleCnt="0"/>
      <dgm:spPr/>
    </dgm:pt>
    <dgm:pt modelId="{00D4990A-05DC-4E56-B99B-AAB31A6879A8}" type="pres">
      <dgm:prSet presAssocID="{B0C5D7FF-BB70-4D59-891C-8B1C05A63014}" presName="Name17" presStyleLbl="parChTrans1D3" presStyleIdx="4" presStyleCnt="6"/>
      <dgm:spPr/>
    </dgm:pt>
    <dgm:pt modelId="{2F0CA2AE-1395-42D4-A930-9FFC470E4E86}" type="pres">
      <dgm:prSet presAssocID="{837A0388-D8E2-47A8-8A7F-AA96DCFD28EB}" presName="hierRoot3" presStyleCnt="0"/>
      <dgm:spPr/>
    </dgm:pt>
    <dgm:pt modelId="{651DDF21-7074-457A-9FCA-2A49202467DB}" type="pres">
      <dgm:prSet presAssocID="{837A0388-D8E2-47A8-8A7F-AA96DCFD28EB}" presName="composite3" presStyleCnt="0"/>
      <dgm:spPr/>
    </dgm:pt>
    <dgm:pt modelId="{F8235258-B607-428E-8564-D45EBBF9CBF1}" type="pres">
      <dgm:prSet presAssocID="{837A0388-D8E2-47A8-8A7F-AA96DCFD28EB}" presName="background3" presStyleLbl="node3" presStyleIdx="4" presStyleCnt="6"/>
      <dgm:spPr/>
    </dgm:pt>
    <dgm:pt modelId="{A174F132-ED1D-4DAC-871E-401E392B0B7F}" type="pres">
      <dgm:prSet presAssocID="{837A0388-D8E2-47A8-8A7F-AA96DCFD28EB}" presName="text3" presStyleLbl="fgAcc3" presStyleIdx="4" presStyleCnt="6">
        <dgm:presLayoutVars>
          <dgm:chPref val="3"/>
        </dgm:presLayoutVars>
      </dgm:prSet>
      <dgm:spPr/>
    </dgm:pt>
    <dgm:pt modelId="{F3AFC479-DE3A-4D92-9D5E-F201CE1AEBA7}" type="pres">
      <dgm:prSet presAssocID="{837A0388-D8E2-47A8-8A7F-AA96DCFD28EB}" presName="hierChild4" presStyleCnt="0"/>
      <dgm:spPr/>
    </dgm:pt>
    <dgm:pt modelId="{125A459E-3316-4AA0-91E2-EE154856FD35}" type="pres">
      <dgm:prSet presAssocID="{84E99466-8F0A-40E9-84A2-696CDA1F8E6E}" presName="Name17" presStyleLbl="parChTrans1D3" presStyleIdx="5" presStyleCnt="6"/>
      <dgm:spPr/>
    </dgm:pt>
    <dgm:pt modelId="{0B25BE04-C564-4DF0-86CB-DCB0BF66845B}" type="pres">
      <dgm:prSet presAssocID="{A66D9E73-A0F7-468F-8271-7D6FA305B05E}" presName="hierRoot3" presStyleCnt="0"/>
      <dgm:spPr/>
    </dgm:pt>
    <dgm:pt modelId="{FC357B1E-646E-4749-8F16-CF81D136F250}" type="pres">
      <dgm:prSet presAssocID="{A66D9E73-A0F7-468F-8271-7D6FA305B05E}" presName="composite3" presStyleCnt="0"/>
      <dgm:spPr/>
    </dgm:pt>
    <dgm:pt modelId="{A3BEA75B-575D-48DB-B084-F75DEDF4BA62}" type="pres">
      <dgm:prSet presAssocID="{A66D9E73-A0F7-468F-8271-7D6FA305B05E}" presName="background3" presStyleLbl="node3" presStyleIdx="5" presStyleCnt="6"/>
      <dgm:spPr/>
    </dgm:pt>
    <dgm:pt modelId="{8F606BBC-2CA3-44D7-80B7-A4770BB7725A}" type="pres">
      <dgm:prSet presAssocID="{A66D9E73-A0F7-468F-8271-7D6FA305B05E}" presName="text3" presStyleLbl="fgAcc3" presStyleIdx="5" presStyleCnt="6">
        <dgm:presLayoutVars>
          <dgm:chPref val="3"/>
        </dgm:presLayoutVars>
      </dgm:prSet>
      <dgm:spPr/>
    </dgm:pt>
    <dgm:pt modelId="{7C6D6986-1C59-4900-84ED-46D29A14D2C4}" type="pres">
      <dgm:prSet presAssocID="{A66D9E73-A0F7-468F-8271-7D6FA305B05E}" presName="hierChild4" presStyleCnt="0"/>
      <dgm:spPr/>
    </dgm:pt>
    <dgm:pt modelId="{CCCCB9DE-EDD8-453A-A5AE-CD1D9B8250E2}" type="pres">
      <dgm:prSet presAssocID="{4BE78BE4-AF4E-403D-91DA-6108A0E95F96}" presName="Name23" presStyleLbl="parChTrans1D4" presStyleIdx="0" presStyleCnt="2"/>
      <dgm:spPr/>
    </dgm:pt>
    <dgm:pt modelId="{F76912E5-2410-4840-9235-FF0CECDFE41C}" type="pres">
      <dgm:prSet presAssocID="{3AED07CF-62F2-48BA-8770-A19BFE29A484}" presName="hierRoot4" presStyleCnt="0"/>
      <dgm:spPr/>
    </dgm:pt>
    <dgm:pt modelId="{3CD0D354-9E89-4368-A275-5E085431A72B}" type="pres">
      <dgm:prSet presAssocID="{3AED07CF-62F2-48BA-8770-A19BFE29A484}" presName="composite4" presStyleCnt="0"/>
      <dgm:spPr/>
    </dgm:pt>
    <dgm:pt modelId="{3E3E1C49-D53C-4635-AF61-362B1BA968A0}" type="pres">
      <dgm:prSet presAssocID="{3AED07CF-62F2-48BA-8770-A19BFE29A484}" presName="background4" presStyleLbl="node4" presStyleIdx="0" presStyleCnt="2"/>
      <dgm:spPr/>
    </dgm:pt>
    <dgm:pt modelId="{BFC7EB46-8B7B-4483-86AE-C1C83CEF7C6E}" type="pres">
      <dgm:prSet presAssocID="{3AED07CF-62F2-48BA-8770-A19BFE29A484}" presName="text4" presStyleLbl="fgAcc4" presStyleIdx="0" presStyleCnt="2">
        <dgm:presLayoutVars>
          <dgm:chPref val="3"/>
        </dgm:presLayoutVars>
      </dgm:prSet>
      <dgm:spPr/>
    </dgm:pt>
    <dgm:pt modelId="{6D885182-A34E-4489-9E37-C0B8853AB85A}" type="pres">
      <dgm:prSet presAssocID="{3AED07CF-62F2-48BA-8770-A19BFE29A484}" presName="hierChild5" presStyleCnt="0"/>
      <dgm:spPr/>
    </dgm:pt>
    <dgm:pt modelId="{54A92B5B-C1C4-401A-AEF2-47B3DC3D3E48}" type="pres">
      <dgm:prSet presAssocID="{3F706A1C-7814-4143-A8B9-FD8192D8AFCB}" presName="Name23" presStyleLbl="parChTrans1D4" presStyleIdx="1" presStyleCnt="2"/>
      <dgm:spPr/>
    </dgm:pt>
    <dgm:pt modelId="{E2D6339E-8789-468B-BE46-A672A936F33D}" type="pres">
      <dgm:prSet presAssocID="{44FDD140-413A-4FA8-93EB-D464EB4B5E34}" presName="hierRoot4" presStyleCnt="0"/>
      <dgm:spPr/>
    </dgm:pt>
    <dgm:pt modelId="{84F03A4E-0CED-460E-B438-7BCBCD0BB2C8}" type="pres">
      <dgm:prSet presAssocID="{44FDD140-413A-4FA8-93EB-D464EB4B5E34}" presName="composite4" presStyleCnt="0"/>
      <dgm:spPr/>
    </dgm:pt>
    <dgm:pt modelId="{D9AAC819-8785-47A6-A640-F10933D107D7}" type="pres">
      <dgm:prSet presAssocID="{44FDD140-413A-4FA8-93EB-D464EB4B5E34}" presName="background4" presStyleLbl="node4" presStyleIdx="1" presStyleCnt="2"/>
      <dgm:spPr/>
    </dgm:pt>
    <dgm:pt modelId="{DBE137B8-9A11-4E11-98CF-489640C46F4B}" type="pres">
      <dgm:prSet presAssocID="{44FDD140-413A-4FA8-93EB-D464EB4B5E34}" presName="text4" presStyleLbl="fgAcc4" presStyleIdx="1" presStyleCnt="2">
        <dgm:presLayoutVars>
          <dgm:chPref val="3"/>
        </dgm:presLayoutVars>
      </dgm:prSet>
      <dgm:spPr/>
    </dgm:pt>
    <dgm:pt modelId="{38C4018F-B790-4A5C-AA6C-49A9CDC6C4A4}" type="pres">
      <dgm:prSet presAssocID="{44FDD140-413A-4FA8-93EB-D464EB4B5E34}" presName="hierChild5" presStyleCnt="0"/>
      <dgm:spPr/>
    </dgm:pt>
  </dgm:ptLst>
  <dgm:cxnLst>
    <dgm:cxn modelId="{C2B72D13-AE7E-4E35-8C7C-B1672752967D}" type="presOf" srcId="{3F706A1C-7814-4143-A8B9-FD8192D8AFCB}" destId="{54A92B5B-C1C4-401A-AEF2-47B3DC3D3E48}" srcOrd="0" destOrd="0" presId="urn:microsoft.com/office/officeart/2005/8/layout/hierarchy1"/>
    <dgm:cxn modelId="{872F7236-8B9D-4013-A5F6-198BCF39FB6E}" type="presOf" srcId="{3AED07CF-62F2-48BA-8770-A19BFE29A484}" destId="{BFC7EB46-8B7B-4483-86AE-C1C83CEF7C6E}" srcOrd="0" destOrd="0" presId="urn:microsoft.com/office/officeart/2005/8/layout/hierarchy1"/>
    <dgm:cxn modelId="{C310D137-9469-4611-A1D7-E64F316BA160}" type="presOf" srcId="{3D2B701B-23CE-4573-B84C-1920DF38D959}" destId="{6B10B357-8CDB-49CB-98E1-12138CDEB367}" srcOrd="0" destOrd="0" presId="urn:microsoft.com/office/officeart/2005/8/layout/hierarchy1"/>
    <dgm:cxn modelId="{DCE6DA40-618A-477A-8E12-66ECC52302D5}" type="presOf" srcId="{49A97CF1-A4E7-4290-8184-D550D0EC2BC1}" destId="{B2E89185-40C6-4203-BB14-7C48660DAC35}" srcOrd="0" destOrd="0" presId="urn:microsoft.com/office/officeart/2005/8/layout/hierarchy1"/>
    <dgm:cxn modelId="{35DDF25D-EB12-40F9-9E4D-4C4FD2BA4A89}" type="presOf" srcId="{B29D732F-8A48-44D5-9414-CF014C8C3E4A}" destId="{CBEE6C6B-EF37-4F8D-BF14-A25B9DE3DF73}" srcOrd="0" destOrd="0" presId="urn:microsoft.com/office/officeart/2005/8/layout/hierarchy1"/>
    <dgm:cxn modelId="{47248D5E-929F-40E6-B400-BE40EBF0AAB9}" type="presOf" srcId="{A66D9E73-A0F7-468F-8271-7D6FA305B05E}" destId="{8F606BBC-2CA3-44D7-80B7-A4770BB7725A}" srcOrd="0" destOrd="0" presId="urn:microsoft.com/office/officeart/2005/8/layout/hierarchy1"/>
    <dgm:cxn modelId="{BD9BB344-9C06-4266-87C7-E7944CA997DB}" type="presOf" srcId="{837A0388-D8E2-47A8-8A7F-AA96DCFD28EB}" destId="{A174F132-ED1D-4DAC-871E-401E392B0B7F}" srcOrd="0" destOrd="0" presId="urn:microsoft.com/office/officeart/2005/8/layout/hierarchy1"/>
    <dgm:cxn modelId="{44FDEE45-CF18-479F-B141-33614E439CC4}" type="presOf" srcId="{EC75187B-9BA1-4718-9245-17C3F4627807}" destId="{7DBDB629-C440-4B9F-81DB-0A2783686C01}" srcOrd="0" destOrd="0" presId="urn:microsoft.com/office/officeart/2005/8/layout/hierarchy1"/>
    <dgm:cxn modelId="{D1E8FD67-E448-43BE-9E7E-A74493C03E47}" type="presOf" srcId="{A441B5C8-E40D-479C-A937-8391F0451773}" destId="{9D57DFB5-1A43-4EB4-806D-2AEA560B3B8F}" srcOrd="0" destOrd="0" presId="urn:microsoft.com/office/officeart/2005/8/layout/hierarchy1"/>
    <dgm:cxn modelId="{8E35FF4A-74D5-4A93-97FC-97FEC3E0D3CA}" srcId="{F9ED06D1-C0E8-4D6E-8067-CBC85A03AF77}" destId="{837A0388-D8E2-47A8-8A7F-AA96DCFD28EB}" srcOrd="1" destOrd="0" parTransId="{B0C5D7FF-BB70-4D59-891C-8B1C05A63014}" sibTransId="{DB9BA5D0-A64C-4003-9DAE-054534C332CF}"/>
    <dgm:cxn modelId="{E9223571-4447-4AF8-934C-818B3B9FF2B3}" type="presOf" srcId="{2EFCB65D-3E0B-4F2F-BA24-E32B4A9195AB}" destId="{5468B9F3-9A0D-4D4C-BF0A-B901301E1868}" srcOrd="0" destOrd="0" presId="urn:microsoft.com/office/officeart/2005/8/layout/hierarchy1"/>
    <dgm:cxn modelId="{1C31FB72-9F24-44D6-84B4-A4BC7895AB0A}" type="presOf" srcId="{8B15EEE7-D3B7-4B6C-AADE-B8AD8112210E}" destId="{ADC13D31-2596-4EE2-A49B-E1485BB2987A}" srcOrd="0" destOrd="0" presId="urn:microsoft.com/office/officeart/2005/8/layout/hierarchy1"/>
    <dgm:cxn modelId="{141C305A-B655-4645-944F-EB522825D0C8}" type="presOf" srcId="{677B651E-041D-4237-AEB0-95E3EB8F99E1}" destId="{8034B7F2-A8B3-4F9B-AC61-7E12E736D7FC}" srcOrd="0" destOrd="0" presId="urn:microsoft.com/office/officeart/2005/8/layout/hierarchy1"/>
    <dgm:cxn modelId="{8BB4C87A-80B4-42BC-BD2E-86526E96D817}" type="presOf" srcId="{F9ED06D1-C0E8-4D6E-8067-CBC85A03AF77}" destId="{0A1B1C05-CD83-438E-9B65-FE66E8850643}" srcOrd="0" destOrd="0" presId="urn:microsoft.com/office/officeart/2005/8/layout/hierarchy1"/>
    <dgm:cxn modelId="{D27C037E-DB26-45B8-837F-8D2CA14CAA5F}" srcId="{8B15EEE7-D3B7-4B6C-AADE-B8AD8112210E}" destId="{3B1B2A2B-0F97-4876-955A-B1B6D2463CC5}" srcOrd="1" destOrd="0" parTransId="{A441B5C8-E40D-479C-A937-8391F0451773}" sibTransId="{CC2C9FF1-7ECD-4561-AA2F-24B43BB28913}"/>
    <dgm:cxn modelId="{96987489-6B79-46B1-86CC-54D7672601AE}" type="presOf" srcId="{B0C5D7FF-BB70-4D59-891C-8B1C05A63014}" destId="{00D4990A-05DC-4E56-B99B-AAB31A6879A8}" srcOrd="0" destOrd="0" presId="urn:microsoft.com/office/officeart/2005/8/layout/hierarchy1"/>
    <dgm:cxn modelId="{0290668F-81D9-46BD-A56B-73A81B5C49AD}" srcId="{A66D9E73-A0F7-468F-8271-7D6FA305B05E}" destId="{3AED07CF-62F2-48BA-8770-A19BFE29A484}" srcOrd="0" destOrd="0" parTransId="{4BE78BE4-AF4E-403D-91DA-6108A0E95F96}" sibTransId="{F3758B05-D7CA-452C-B029-07784739E881}"/>
    <dgm:cxn modelId="{D4F4C2A3-C8A2-49DA-A0D3-A72A5F1F1E56}" srcId="{F9ED06D1-C0E8-4D6E-8067-CBC85A03AF77}" destId="{2DE7660B-4D42-407E-9678-E6E6EA7B4A95}" srcOrd="0" destOrd="0" parTransId="{2EFCB65D-3E0B-4F2F-BA24-E32B4A9195AB}" sibTransId="{4E498AF0-9F03-4D3F-9123-0F3936293350}"/>
    <dgm:cxn modelId="{55FFEEA3-3126-435E-8ABB-01964365A20C}" srcId="{F9ED06D1-C0E8-4D6E-8067-CBC85A03AF77}" destId="{A66D9E73-A0F7-468F-8271-7D6FA305B05E}" srcOrd="2" destOrd="0" parTransId="{84E99466-8F0A-40E9-84A2-696CDA1F8E6E}" sibTransId="{827BC93F-2857-41DC-9FAE-ABD7F8AD8634}"/>
    <dgm:cxn modelId="{537403AA-1D5B-4118-9ED0-6AC44EC8B112}" type="presOf" srcId="{44FDD140-413A-4FA8-93EB-D464EB4B5E34}" destId="{DBE137B8-9A11-4E11-98CF-489640C46F4B}" srcOrd="0" destOrd="0" presId="urn:microsoft.com/office/officeart/2005/8/layout/hierarchy1"/>
    <dgm:cxn modelId="{E4A532AB-154D-48CB-8F5D-0481F6AE5681}" srcId="{8B15EEE7-D3B7-4B6C-AADE-B8AD8112210E}" destId="{677B651E-041D-4237-AEB0-95E3EB8F99E1}" srcOrd="2" destOrd="0" parTransId="{3D2B701B-23CE-4573-B84C-1920DF38D959}" sibTransId="{62F7EC82-0992-4663-9287-14178959AE26}"/>
    <dgm:cxn modelId="{8A98A8BF-7FB7-4731-B02B-68D4FCDEC322}" type="presOf" srcId="{051DACDC-43E9-4071-9DE3-3B6185518962}" destId="{71117369-FED5-41F0-B19D-C593422ED456}" srcOrd="0" destOrd="0" presId="urn:microsoft.com/office/officeart/2005/8/layout/hierarchy1"/>
    <dgm:cxn modelId="{FCD90CCC-A42A-4C02-8354-5BECDE7B9A85}" type="presOf" srcId="{2DE7660B-4D42-407E-9678-E6E6EA7B4A95}" destId="{0D29519A-F2E5-40DA-BD18-C99CC7CF8FF2}" srcOrd="0" destOrd="0" presId="urn:microsoft.com/office/officeart/2005/8/layout/hierarchy1"/>
    <dgm:cxn modelId="{90222AD2-5F92-4EDF-8139-1B1CF468FEB0}" srcId="{49A97CF1-A4E7-4290-8184-D550D0EC2BC1}" destId="{D239CF95-133B-4214-B040-78582BB92B06}" srcOrd="0" destOrd="0" parTransId="{63747F84-29B4-4DD6-B442-1C45ABE926F9}" sibTransId="{F2276832-8A60-4CF5-AF84-11CF45F5D6DF}"/>
    <dgm:cxn modelId="{B402EEE0-DD1C-4A4B-9050-E8EA6337243C}" type="presOf" srcId="{4BE78BE4-AF4E-403D-91DA-6108A0E95F96}" destId="{CCCCB9DE-EDD8-453A-A5AE-CD1D9B8250E2}" srcOrd="0" destOrd="0" presId="urn:microsoft.com/office/officeart/2005/8/layout/hierarchy1"/>
    <dgm:cxn modelId="{0387E9E9-E44B-4DAF-957D-977B0EB69B95}" srcId="{D239CF95-133B-4214-B040-78582BB92B06}" destId="{F9ED06D1-C0E8-4D6E-8067-CBC85A03AF77}" srcOrd="1" destOrd="0" parTransId="{9F41CFD7-2CD1-4A1A-9783-4FD4A54B66E8}" sibTransId="{E50AD130-8CEA-427D-88C9-4DE3A8AA47B3}"/>
    <dgm:cxn modelId="{172E01F0-1754-4D37-B503-37BB7F193789}" type="presOf" srcId="{9F41CFD7-2CD1-4A1A-9783-4FD4A54B66E8}" destId="{B6F7B6C4-5150-43FD-BD11-0A03BF5A1A3D}" srcOrd="0" destOrd="0" presId="urn:microsoft.com/office/officeart/2005/8/layout/hierarchy1"/>
    <dgm:cxn modelId="{03DCCFF6-624C-4889-ACE6-40B0458515E5}" srcId="{8B15EEE7-D3B7-4B6C-AADE-B8AD8112210E}" destId="{EC75187B-9BA1-4718-9245-17C3F4627807}" srcOrd="0" destOrd="0" parTransId="{051DACDC-43E9-4071-9DE3-3B6185518962}" sibTransId="{047BFA85-C447-4F3B-ABAA-7A35526ABEC3}"/>
    <dgm:cxn modelId="{930FA3F7-5369-4E3E-97E8-A6C7B42162FE}" type="presOf" srcId="{84E99466-8F0A-40E9-84A2-696CDA1F8E6E}" destId="{125A459E-3316-4AA0-91E2-EE154856FD35}" srcOrd="0" destOrd="0" presId="urn:microsoft.com/office/officeart/2005/8/layout/hierarchy1"/>
    <dgm:cxn modelId="{3B1651FB-3FA7-45E5-8A09-E5EA2CFF775F}" srcId="{A66D9E73-A0F7-468F-8271-7D6FA305B05E}" destId="{44FDD140-413A-4FA8-93EB-D464EB4B5E34}" srcOrd="1" destOrd="0" parTransId="{3F706A1C-7814-4143-A8B9-FD8192D8AFCB}" sibTransId="{3E699CE7-A664-4407-B029-C4F8E375F694}"/>
    <dgm:cxn modelId="{563CCBFB-40CD-4B96-83ED-8AAD9EC6B1C0}" type="presOf" srcId="{3B1B2A2B-0F97-4876-955A-B1B6D2463CC5}" destId="{57397FF9-F266-49CC-8CB1-762584202AF9}" srcOrd="0" destOrd="0" presId="urn:microsoft.com/office/officeart/2005/8/layout/hierarchy1"/>
    <dgm:cxn modelId="{49978CFE-7CC8-4B03-B58F-840AE42396F5}" srcId="{D239CF95-133B-4214-B040-78582BB92B06}" destId="{8B15EEE7-D3B7-4B6C-AADE-B8AD8112210E}" srcOrd="0" destOrd="0" parTransId="{B29D732F-8A48-44D5-9414-CF014C8C3E4A}" sibTransId="{033040DF-ACE7-448F-B9BE-B0BC14C3404D}"/>
    <dgm:cxn modelId="{8761CFFE-4738-4B77-990F-37D3642F2296}" type="presOf" srcId="{D239CF95-133B-4214-B040-78582BB92B06}" destId="{A0436F72-15A4-42D4-9555-131020A6A843}" srcOrd="0" destOrd="0" presId="urn:microsoft.com/office/officeart/2005/8/layout/hierarchy1"/>
    <dgm:cxn modelId="{F06901D3-776B-4EFB-967A-8D44D9586742}" type="presParOf" srcId="{B2E89185-40C6-4203-BB14-7C48660DAC35}" destId="{B1460FBD-1B2E-455E-A3DF-3B13977ABD6D}" srcOrd="0" destOrd="0" presId="urn:microsoft.com/office/officeart/2005/8/layout/hierarchy1"/>
    <dgm:cxn modelId="{ED91CC3D-7BC5-4A76-8923-4F4CB50456D7}" type="presParOf" srcId="{B1460FBD-1B2E-455E-A3DF-3B13977ABD6D}" destId="{2CBB10B4-F103-440D-B9DE-34B53F3360F5}" srcOrd="0" destOrd="0" presId="urn:microsoft.com/office/officeart/2005/8/layout/hierarchy1"/>
    <dgm:cxn modelId="{47980CC1-2392-4354-8BB4-6D821B67C4CD}" type="presParOf" srcId="{2CBB10B4-F103-440D-B9DE-34B53F3360F5}" destId="{0C545588-FC0C-4983-9921-3F5FE2AE1E11}" srcOrd="0" destOrd="0" presId="urn:microsoft.com/office/officeart/2005/8/layout/hierarchy1"/>
    <dgm:cxn modelId="{30785A37-C799-44C6-9AF8-CD51042BAE40}" type="presParOf" srcId="{2CBB10B4-F103-440D-B9DE-34B53F3360F5}" destId="{A0436F72-15A4-42D4-9555-131020A6A843}" srcOrd="1" destOrd="0" presId="urn:microsoft.com/office/officeart/2005/8/layout/hierarchy1"/>
    <dgm:cxn modelId="{01D5E9EA-0C52-46EE-99AF-A245E1EBF284}" type="presParOf" srcId="{B1460FBD-1B2E-455E-A3DF-3B13977ABD6D}" destId="{AF78D59E-DFB5-43BB-A656-279FA999B3A8}" srcOrd="1" destOrd="0" presId="urn:microsoft.com/office/officeart/2005/8/layout/hierarchy1"/>
    <dgm:cxn modelId="{A686D05C-DB9F-4DE8-8E3C-26FBCA45E198}" type="presParOf" srcId="{AF78D59E-DFB5-43BB-A656-279FA999B3A8}" destId="{CBEE6C6B-EF37-4F8D-BF14-A25B9DE3DF73}" srcOrd="0" destOrd="0" presId="urn:microsoft.com/office/officeart/2005/8/layout/hierarchy1"/>
    <dgm:cxn modelId="{9C96CA30-B9F8-4DBF-A856-1C5D112C2750}" type="presParOf" srcId="{AF78D59E-DFB5-43BB-A656-279FA999B3A8}" destId="{AFAF31C0-D652-49E9-8E09-A9552F1F8C83}" srcOrd="1" destOrd="0" presId="urn:microsoft.com/office/officeart/2005/8/layout/hierarchy1"/>
    <dgm:cxn modelId="{0A5FED76-60A7-4917-97A8-C2E2CCF165ED}" type="presParOf" srcId="{AFAF31C0-D652-49E9-8E09-A9552F1F8C83}" destId="{AC3A1785-FB78-4599-B6C7-55EDD3CE749F}" srcOrd="0" destOrd="0" presId="urn:microsoft.com/office/officeart/2005/8/layout/hierarchy1"/>
    <dgm:cxn modelId="{53A221CB-0EC6-4126-9D72-964BAF85EEB8}" type="presParOf" srcId="{AC3A1785-FB78-4599-B6C7-55EDD3CE749F}" destId="{02733845-0F14-4181-8CAD-733DA7A35D09}" srcOrd="0" destOrd="0" presId="urn:microsoft.com/office/officeart/2005/8/layout/hierarchy1"/>
    <dgm:cxn modelId="{68AC6080-198D-4279-B997-21BF4B5D3963}" type="presParOf" srcId="{AC3A1785-FB78-4599-B6C7-55EDD3CE749F}" destId="{ADC13D31-2596-4EE2-A49B-E1485BB2987A}" srcOrd="1" destOrd="0" presId="urn:microsoft.com/office/officeart/2005/8/layout/hierarchy1"/>
    <dgm:cxn modelId="{1E8C8279-095F-4840-83E9-A348EA079AC9}" type="presParOf" srcId="{AFAF31C0-D652-49E9-8E09-A9552F1F8C83}" destId="{D1AF5940-B32D-4B89-9C2B-C3D5B4C778BC}" srcOrd="1" destOrd="0" presId="urn:microsoft.com/office/officeart/2005/8/layout/hierarchy1"/>
    <dgm:cxn modelId="{FDF0E856-2D1C-4B6E-A978-08B00E03FF02}" type="presParOf" srcId="{D1AF5940-B32D-4B89-9C2B-C3D5B4C778BC}" destId="{71117369-FED5-41F0-B19D-C593422ED456}" srcOrd="0" destOrd="0" presId="urn:microsoft.com/office/officeart/2005/8/layout/hierarchy1"/>
    <dgm:cxn modelId="{BFECD396-CC3E-45A3-BDE9-1C1578001E5B}" type="presParOf" srcId="{D1AF5940-B32D-4B89-9C2B-C3D5B4C778BC}" destId="{B04CDDDF-8D35-4F02-879D-D05FE7A6A228}" srcOrd="1" destOrd="0" presId="urn:microsoft.com/office/officeart/2005/8/layout/hierarchy1"/>
    <dgm:cxn modelId="{659EE0FA-30F9-4EF0-A28E-9CF3791D3084}" type="presParOf" srcId="{B04CDDDF-8D35-4F02-879D-D05FE7A6A228}" destId="{16B67480-964E-484D-AF7E-1DAAD398FBEA}" srcOrd="0" destOrd="0" presId="urn:microsoft.com/office/officeart/2005/8/layout/hierarchy1"/>
    <dgm:cxn modelId="{6D226CFB-3A6A-4A23-A222-02AA7B7DD126}" type="presParOf" srcId="{16B67480-964E-484D-AF7E-1DAAD398FBEA}" destId="{9FA21F0D-FB3E-4A0B-BFEF-D1EBD406EE90}" srcOrd="0" destOrd="0" presId="urn:microsoft.com/office/officeart/2005/8/layout/hierarchy1"/>
    <dgm:cxn modelId="{51D1CBFD-CFC3-4322-8C2F-CB4B5D3B2581}" type="presParOf" srcId="{16B67480-964E-484D-AF7E-1DAAD398FBEA}" destId="{7DBDB629-C440-4B9F-81DB-0A2783686C01}" srcOrd="1" destOrd="0" presId="urn:microsoft.com/office/officeart/2005/8/layout/hierarchy1"/>
    <dgm:cxn modelId="{4EAB07BC-A1CF-49FA-A698-C732617EACDF}" type="presParOf" srcId="{B04CDDDF-8D35-4F02-879D-D05FE7A6A228}" destId="{470BE4D2-988B-43C9-8987-36C2CE03AE06}" srcOrd="1" destOrd="0" presId="urn:microsoft.com/office/officeart/2005/8/layout/hierarchy1"/>
    <dgm:cxn modelId="{2754550C-0982-4534-B8A7-EF0A5D1F058D}" type="presParOf" srcId="{D1AF5940-B32D-4B89-9C2B-C3D5B4C778BC}" destId="{9D57DFB5-1A43-4EB4-806D-2AEA560B3B8F}" srcOrd="2" destOrd="0" presId="urn:microsoft.com/office/officeart/2005/8/layout/hierarchy1"/>
    <dgm:cxn modelId="{3AD538DE-29BF-4732-8589-05E77E42EC4F}" type="presParOf" srcId="{D1AF5940-B32D-4B89-9C2B-C3D5B4C778BC}" destId="{7FB152D8-EDE8-4039-8573-09A722CD8D10}" srcOrd="3" destOrd="0" presId="urn:microsoft.com/office/officeart/2005/8/layout/hierarchy1"/>
    <dgm:cxn modelId="{2A3A520A-A481-4F05-AD0D-0CDB9029B1B6}" type="presParOf" srcId="{7FB152D8-EDE8-4039-8573-09A722CD8D10}" destId="{6CB2DD14-EFF9-4E1A-B5C8-B3D3EA1F8E17}" srcOrd="0" destOrd="0" presId="urn:microsoft.com/office/officeart/2005/8/layout/hierarchy1"/>
    <dgm:cxn modelId="{EC92AE28-41DF-4DDB-B9A0-20854A859E0D}" type="presParOf" srcId="{6CB2DD14-EFF9-4E1A-B5C8-B3D3EA1F8E17}" destId="{6F904171-942A-4986-B6EF-7CF3DCD66277}" srcOrd="0" destOrd="0" presId="urn:microsoft.com/office/officeart/2005/8/layout/hierarchy1"/>
    <dgm:cxn modelId="{DAF2771C-2AB2-4677-BE1C-511F8FA9AC62}" type="presParOf" srcId="{6CB2DD14-EFF9-4E1A-B5C8-B3D3EA1F8E17}" destId="{57397FF9-F266-49CC-8CB1-762584202AF9}" srcOrd="1" destOrd="0" presId="urn:microsoft.com/office/officeart/2005/8/layout/hierarchy1"/>
    <dgm:cxn modelId="{BF29564D-FB6B-42D3-912D-FAEB36C9CF49}" type="presParOf" srcId="{7FB152D8-EDE8-4039-8573-09A722CD8D10}" destId="{E8BFF5C1-CE20-41CF-A4DF-CE6694729F21}" srcOrd="1" destOrd="0" presId="urn:microsoft.com/office/officeart/2005/8/layout/hierarchy1"/>
    <dgm:cxn modelId="{29FD1C12-F32B-4CBC-BAB4-45FF5E86BF6F}" type="presParOf" srcId="{D1AF5940-B32D-4B89-9C2B-C3D5B4C778BC}" destId="{6B10B357-8CDB-49CB-98E1-12138CDEB367}" srcOrd="4" destOrd="0" presId="urn:microsoft.com/office/officeart/2005/8/layout/hierarchy1"/>
    <dgm:cxn modelId="{6A6C1862-B332-46CD-BD44-E0D2437C6CDD}" type="presParOf" srcId="{D1AF5940-B32D-4B89-9C2B-C3D5B4C778BC}" destId="{05D9A5FB-2A12-4E4B-90F1-E8625C5A7AEE}" srcOrd="5" destOrd="0" presId="urn:microsoft.com/office/officeart/2005/8/layout/hierarchy1"/>
    <dgm:cxn modelId="{5A32F083-6ABC-4E2A-B50C-822B4E99C8C3}" type="presParOf" srcId="{05D9A5FB-2A12-4E4B-90F1-E8625C5A7AEE}" destId="{3B73DFB7-63C6-4425-803D-B453127C49D8}" srcOrd="0" destOrd="0" presId="urn:microsoft.com/office/officeart/2005/8/layout/hierarchy1"/>
    <dgm:cxn modelId="{74687A5C-3E6B-4716-BF3D-447DE5E19B68}" type="presParOf" srcId="{3B73DFB7-63C6-4425-803D-B453127C49D8}" destId="{AFE9AE18-978E-4FC5-A592-204A9A25D285}" srcOrd="0" destOrd="0" presId="urn:microsoft.com/office/officeart/2005/8/layout/hierarchy1"/>
    <dgm:cxn modelId="{9AA0236B-4EA8-43B5-826B-D8ECB33E9FD1}" type="presParOf" srcId="{3B73DFB7-63C6-4425-803D-B453127C49D8}" destId="{8034B7F2-A8B3-4F9B-AC61-7E12E736D7FC}" srcOrd="1" destOrd="0" presId="urn:microsoft.com/office/officeart/2005/8/layout/hierarchy1"/>
    <dgm:cxn modelId="{A626922C-CBB0-46ED-A058-FE521AA2F974}" type="presParOf" srcId="{05D9A5FB-2A12-4E4B-90F1-E8625C5A7AEE}" destId="{D99E2DF6-235D-45AD-B3F3-5CC6B125659F}" srcOrd="1" destOrd="0" presId="urn:microsoft.com/office/officeart/2005/8/layout/hierarchy1"/>
    <dgm:cxn modelId="{F2D0347D-FC2B-4D46-AA65-87E14926EE89}" type="presParOf" srcId="{AF78D59E-DFB5-43BB-A656-279FA999B3A8}" destId="{B6F7B6C4-5150-43FD-BD11-0A03BF5A1A3D}" srcOrd="2" destOrd="0" presId="urn:microsoft.com/office/officeart/2005/8/layout/hierarchy1"/>
    <dgm:cxn modelId="{B2990959-936D-473A-9C39-8D0F93DDC9BE}" type="presParOf" srcId="{AF78D59E-DFB5-43BB-A656-279FA999B3A8}" destId="{E340C021-E357-4F67-9735-26E704EE1D4D}" srcOrd="3" destOrd="0" presId="urn:microsoft.com/office/officeart/2005/8/layout/hierarchy1"/>
    <dgm:cxn modelId="{383DD82E-7CB1-4728-9925-CBF3ECA1573E}" type="presParOf" srcId="{E340C021-E357-4F67-9735-26E704EE1D4D}" destId="{586F7A3F-BB66-4FF1-BF59-45BF0C6FCA99}" srcOrd="0" destOrd="0" presId="urn:microsoft.com/office/officeart/2005/8/layout/hierarchy1"/>
    <dgm:cxn modelId="{4731693A-A562-4DA4-BF83-DDB783F3E602}" type="presParOf" srcId="{586F7A3F-BB66-4FF1-BF59-45BF0C6FCA99}" destId="{E81CFE7E-F7DC-49D7-9770-E227C37FD227}" srcOrd="0" destOrd="0" presId="urn:microsoft.com/office/officeart/2005/8/layout/hierarchy1"/>
    <dgm:cxn modelId="{438F7308-E88F-487F-AA8A-FB575D115831}" type="presParOf" srcId="{586F7A3F-BB66-4FF1-BF59-45BF0C6FCA99}" destId="{0A1B1C05-CD83-438E-9B65-FE66E8850643}" srcOrd="1" destOrd="0" presId="urn:microsoft.com/office/officeart/2005/8/layout/hierarchy1"/>
    <dgm:cxn modelId="{22E5B12D-0120-4042-931D-8956F132C770}" type="presParOf" srcId="{E340C021-E357-4F67-9735-26E704EE1D4D}" destId="{571BC3AA-0F73-41A2-904F-911C6ECB246F}" srcOrd="1" destOrd="0" presId="urn:microsoft.com/office/officeart/2005/8/layout/hierarchy1"/>
    <dgm:cxn modelId="{87524389-0F0D-4F06-A6C4-86B863559A5B}" type="presParOf" srcId="{571BC3AA-0F73-41A2-904F-911C6ECB246F}" destId="{5468B9F3-9A0D-4D4C-BF0A-B901301E1868}" srcOrd="0" destOrd="0" presId="urn:microsoft.com/office/officeart/2005/8/layout/hierarchy1"/>
    <dgm:cxn modelId="{CF90E535-225D-49AD-B5EF-ECA7457D48AA}" type="presParOf" srcId="{571BC3AA-0F73-41A2-904F-911C6ECB246F}" destId="{D33D90D3-A41D-4B3C-9DD6-FF7D694C286A}" srcOrd="1" destOrd="0" presId="urn:microsoft.com/office/officeart/2005/8/layout/hierarchy1"/>
    <dgm:cxn modelId="{90EAF494-CB05-438E-B4D3-EF838636AB88}" type="presParOf" srcId="{D33D90D3-A41D-4B3C-9DD6-FF7D694C286A}" destId="{187E8CBA-AB24-41B3-9E3C-A8C9283150C3}" srcOrd="0" destOrd="0" presId="urn:microsoft.com/office/officeart/2005/8/layout/hierarchy1"/>
    <dgm:cxn modelId="{B60BB125-E979-4418-A5AA-D72F199F1F25}" type="presParOf" srcId="{187E8CBA-AB24-41B3-9E3C-A8C9283150C3}" destId="{FC10662F-A329-40B9-A3FD-0990B25884AA}" srcOrd="0" destOrd="0" presId="urn:microsoft.com/office/officeart/2005/8/layout/hierarchy1"/>
    <dgm:cxn modelId="{B7640972-6A3E-4F67-9B1A-631603C84C30}" type="presParOf" srcId="{187E8CBA-AB24-41B3-9E3C-A8C9283150C3}" destId="{0D29519A-F2E5-40DA-BD18-C99CC7CF8FF2}" srcOrd="1" destOrd="0" presId="urn:microsoft.com/office/officeart/2005/8/layout/hierarchy1"/>
    <dgm:cxn modelId="{18C6E666-6D53-45CD-8E89-8C70D225E330}" type="presParOf" srcId="{D33D90D3-A41D-4B3C-9DD6-FF7D694C286A}" destId="{BF3B929D-B7A0-4893-8C86-A8AFC0CC627E}" srcOrd="1" destOrd="0" presId="urn:microsoft.com/office/officeart/2005/8/layout/hierarchy1"/>
    <dgm:cxn modelId="{EBED3EEC-03AA-4D16-95C5-6DD874A1BE39}" type="presParOf" srcId="{571BC3AA-0F73-41A2-904F-911C6ECB246F}" destId="{00D4990A-05DC-4E56-B99B-AAB31A6879A8}" srcOrd="2" destOrd="0" presId="urn:microsoft.com/office/officeart/2005/8/layout/hierarchy1"/>
    <dgm:cxn modelId="{C6010916-E678-43AC-9B0A-63B14B1E58C0}" type="presParOf" srcId="{571BC3AA-0F73-41A2-904F-911C6ECB246F}" destId="{2F0CA2AE-1395-42D4-A930-9FFC470E4E86}" srcOrd="3" destOrd="0" presId="urn:microsoft.com/office/officeart/2005/8/layout/hierarchy1"/>
    <dgm:cxn modelId="{9EFB6F31-D1B5-44C7-AE3E-3E6C72CFCFFD}" type="presParOf" srcId="{2F0CA2AE-1395-42D4-A930-9FFC470E4E86}" destId="{651DDF21-7074-457A-9FCA-2A49202467DB}" srcOrd="0" destOrd="0" presId="urn:microsoft.com/office/officeart/2005/8/layout/hierarchy1"/>
    <dgm:cxn modelId="{02237E8E-94BE-4521-B0FA-30AADC3A4236}" type="presParOf" srcId="{651DDF21-7074-457A-9FCA-2A49202467DB}" destId="{F8235258-B607-428E-8564-D45EBBF9CBF1}" srcOrd="0" destOrd="0" presId="urn:microsoft.com/office/officeart/2005/8/layout/hierarchy1"/>
    <dgm:cxn modelId="{BEE4EF03-C982-4F0D-9137-0AB63656588A}" type="presParOf" srcId="{651DDF21-7074-457A-9FCA-2A49202467DB}" destId="{A174F132-ED1D-4DAC-871E-401E392B0B7F}" srcOrd="1" destOrd="0" presId="urn:microsoft.com/office/officeart/2005/8/layout/hierarchy1"/>
    <dgm:cxn modelId="{510EE29F-AD66-4C73-90A6-6E482A3280A3}" type="presParOf" srcId="{2F0CA2AE-1395-42D4-A930-9FFC470E4E86}" destId="{F3AFC479-DE3A-4D92-9D5E-F201CE1AEBA7}" srcOrd="1" destOrd="0" presId="urn:microsoft.com/office/officeart/2005/8/layout/hierarchy1"/>
    <dgm:cxn modelId="{868EC38F-6591-4423-8980-2D9C05302F68}" type="presParOf" srcId="{571BC3AA-0F73-41A2-904F-911C6ECB246F}" destId="{125A459E-3316-4AA0-91E2-EE154856FD35}" srcOrd="4" destOrd="0" presId="urn:microsoft.com/office/officeart/2005/8/layout/hierarchy1"/>
    <dgm:cxn modelId="{D5EB869B-6E3C-41BA-A6D3-4BFB7395238D}" type="presParOf" srcId="{571BC3AA-0F73-41A2-904F-911C6ECB246F}" destId="{0B25BE04-C564-4DF0-86CB-DCB0BF66845B}" srcOrd="5" destOrd="0" presId="urn:microsoft.com/office/officeart/2005/8/layout/hierarchy1"/>
    <dgm:cxn modelId="{29B910E2-A76E-4877-8990-2D44B24F0247}" type="presParOf" srcId="{0B25BE04-C564-4DF0-86CB-DCB0BF66845B}" destId="{FC357B1E-646E-4749-8F16-CF81D136F250}" srcOrd="0" destOrd="0" presId="urn:microsoft.com/office/officeart/2005/8/layout/hierarchy1"/>
    <dgm:cxn modelId="{75E7F1ED-2751-4EA7-B39C-30F5751305D3}" type="presParOf" srcId="{FC357B1E-646E-4749-8F16-CF81D136F250}" destId="{A3BEA75B-575D-48DB-B084-F75DEDF4BA62}" srcOrd="0" destOrd="0" presId="urn:microsoft.com/office/officeart/2005/8/layout/hierarchy1"/>
    <dgm:cxn modelId="{905AA5E1-1803-4E6E-8EF4-8BEC5FFC71E8}" type="presParOf" srcId="{FC357B1E-646E-4749-8F16-CF81D136F250}" destId="{8F606BBC-2CA3-44D7-80B7-A4770BB7725A}" srcOrd="1" destOrd="0" presId="urn:microsoft.com/office/officeart/2005/8/layout/hierarchy1"/>
    <dgm:cxn modelId="{75E3A82C-DC9B-4BFA-8027-E3769362D077}" type="presParOf" srcId="{0B25BE04-C564-4DF0-86CB-DCB0BF66845B}" destId="{7C6D6986-1C59-4900-84ED-46D29A14D2C4}" srcOrd="1" destOrd="0" presId="urn:microsoft.com/office/officeart/2005/8/layout/hierarchy1"/>
    <dgm:cxn modelId="{867E5D7C-DD74-4056-9A14-2C0935849DD1}" type="presParOf" srcId="{7C6D6986-1C59-4900-84ED-46D29A14D2C4}" destId="{CCCCB9DE-EDD8-453A-A5AE-CD1D9B8250E2}" srcOrd="0" destOrd="0" presId="urn:microsoft.com/office/officeart/2005/8/layout/hierarchy1"/>
    <dgm:cxn modelId="{CBC2CA90-284E-4FD5-8996-CD5135630724}" type="presParOf" srcId="{7C6D6986-1C59-4900-84ED-46D29A14D2C4}" destId="{F76912E5-2410-4840-9235-FF0CECDFE41C}" srcOrd="1" destOrd="0" presId="urn:microsoft.com/office/officeart/2005/8/layout/hierarchy1"/>
    <dgm:cxn modelId="{98526AF1-D72A-418F-89E0-7A56A898B9B8}" type="presParOf" srcId="{F76912E5-2410-4840-9235-FF0CECDFE41C}" destId="{3CD0D354-9E89-4368-A275-5E085431A72B}" srcOrd="0" destOrd="0" presId="urn:microsoft.com/office/officeart/2005/8/layout/hierarchy1"/>
    <dgm:cxn modelId="{1DFEFB94-EB3C-4850-BF57-3977809FA02A}" type="presParOf" srcId="{3CD0D354-9E89-4368-A275-5E085431A72B}" destId="{3E3E1C49-D53C-4635-AF61-362B1BA968A0}" srcOrd="0" destOrd="0" presId="urn:microsoft.com/office/officeart/2005/8/layout/hierarchy1"/>
    <dgm:cxn modelId="{AD5BC946-53F9-4ED6-93B0-5043AA098B60}" type="presParOf" srcId="{3CD0D354-9E89-4368-A275-5E085431A72B}" destId="{BFC7EB46-8B7B-4483-86AE-C1C83CEF7C6E}" srcOrd="1" destOrd="0" presId="urn:microsoft.com/office/officeart/2005/8/layout/hierarchy1"/>
    <dgm:cxn modelId="{107C54F0-42C6-4156-9A5A-C2FD0D2EC0B7}" type="presParOf" srcId="{F76912E5-2410-4840-9235-FF0CECDFE41C}" destId="{6D885182-A34E-4489-9E37-C0B8853AB85A}" srcOrd="1" destOrd="0" presId="urn:microsoft.com/office/officeart/2005/8/layout/hierarchy1"/>
    <dgm:cxn modelId="{5961EEFF-9654-49CE-8FA3-0A196751FA00}" type="presParOf" srcId="{7C6D6986-1C59-4900-84ED-46D29A14D2C4}" destId="{54A92B5B-C1C4-401A-AEF2-47B3DC3D3E48}" srcOrd="2" destOrd="0" presId="urn:microsoft.com/office/officeart/2005/8/layout/hierarchy1"/>
    <dgm:cxn modelId="{1BCC42AA-E1D9-44C3-AAF5-DFEF5CCA6D4E}" type="presParOf" srcId="{7C6D6986-1C59-4900-84ED-46D29A14D2C4}" destId="{E2D6339E-8789-468B-BE46-A672A936F33D}" srcOrd="3" destOrd="0" presId="urn:microsoft.com/office/officeart/2005/8/layout/hierarchy1"/>
    <dgm:cxn modelId="{CABDAC80-DDF9-4B66-A28F-C532572E586B}" type="presParOf" srcId="{E2D6339E-8789-468B-BE46-A672A936F33D}" destId="{84F03A4E-0CED-460E-B438-7BCBCD0BB2C8}" srcOrd="0" destOrd="0" presId="urn:microsoft.com/office/officeart/2005/8/layout/hierarchy1"/>
    <dgm:cxn modelId="{EBD00BCD-8C5E-4A63-9906-B0B4A377221B}" type="presParOf" srcId="{84F03A4E-0CED-460E-B438-7BCBCD0BB2C8}" destId="{D9AAC819-8785-47A6-A640-F10933D107D7}" srcOrd="0" destOrd="0" presId="urn:microsoft.com/office/officeart/2005/8/layout/hierarchy1"/>
    <dgm:cxn modelId="{494ADF95-368B-45FD-8FA6-EB67EDDB4065}" type="presParOf" srcId="{84F03A4E-0CED-460E-B438-7BCBCD0BB2C8}" destId="{DBE137B8-9A11-4E11-98CF-489640C46F4B}" srcOrd="1" destOrd="0" presId="urn:microsoft.com/office/officeart/2005/8/layout/hierarchy1"/>
    <dgm:cxn modelId="{FF35F017-B5A8-421C-A94E-35EA5AB3CB60}" type="presParOf" srcId="{E2D6339E-8789-468B-BE46-A672A936F33D}" destId="{38C4018F-B790-4A5C-AA6C-49A9CDC6C4A4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A92B5B-C1C4-401A-AEF2-47B3DC3D3E48}">
      <dsp:nvSpPr>
        <dsp:cNvPr id="0" name=""/>
        <dsp:cNvSpPr/>
      </dsp:nvSpPr>
      <dsp:spPr>
        <a:xfrm>
          <a:off x="5394289" y="3179512"/>
          <a:ext cx="498126" cy="2370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1551"/>
              </a:lnTo>
              <a:lnTo>
                <a:pt x="498126" y="161551"/>
              </a:lnTo>
              <a:lnTo>
                <a:pt x="498126" y="237062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CCB9DE-EDD8-453A-A5AE-CD1D9B8250E2}">
      <dsp:nvSpPr>
        <dsp:cNvPr id="0" name=""/>
        <dsp:cNvSpPr/>
      </dsp:nvSpPr>
      <dsp:spPr>
        <a:xfrm>
          <a:off x="4896162" y="3179512"/>
          <a:ext cx="498126" cy="237062"/>
        </a:xfrm>
        <a:custGeom>
          <a:avLst/>
          <a:gdLst/>
          <a:ahLst/>
          <a:cxnLst/>
          <a:rect l="0" t="0" r="0" b="0"/>
          <a:pathLst>
            <a:path>
              <a:moveTo>
                <a:pt x="498126" y="0"/>
              </a:moveTo>
              <a:lnTo>
                <a:pt x="498126" y="161551"/>
              </a:lnTo>
              <a:lnTo>
                <a:pt x="0" y="161551"/>
              </a:lnTo>
              <a:lnTo>
                <a:pt x="0" y="237062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5A459E-3316-4AA0-91E2-EE154856FD35}">
      <dsp:nvSpPr>
        <dsp:cNvPr id="0" name=""/>
        <dsp:cNvSpPr/>
      </dsp:nvSpPr>
      <dsp:spPr>
        <a:xfrm>
          <a:off x="4398036" y="2424850"/>
          <a:ext cx="996253" cy="2370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1551"/>
              </a:lnTo>
              <a:lnTo>
                <a:pt x="996253" y="161551"/>
              </a:lnTo>
              <a:lnTo>
                <a:pt x="996253" y="237062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D4990A-05DC-4E56-B99B-AAB31A6879A8}">
      <dsp:nvSpPr>
        <dsp:cNvPr id="0" name=""/>
        <dsp:cNvSpPr/>
      </dsp:nvSpPr>
      <dsp:spPr>
        <a:xfrm>
          <a:off x="4352316" y="2424850"/>
          <a:ext cx="91440" cy="23706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37062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68B9F3-9A0D-4D4C-BF0A-B901301E1868}">
      <dsp:nvSpPr>
        <dsp:cNvPr id="0" name=""/>
        <dsp:cNvSpPr/>
      </dsp:nvSpPr>
      <dsp:spPr>
        <a:xfrm>
          <a:off x="3401783" y="2424850"/>
          <a:ext cx="996253" cy="237062"/>
        </a:xfrm>
        <a:custGeom>
          <a:avLst/>
          <a:gdLst/>
          <a:ahLst/>
          <a:cxnLst/>
          <a:rect l="0" t="0" r="0" b="0"/>
          <a:pathLst>
            <a:path>
              <a:moveTo>
                <a:pt x="996253" y="0"/>
              </a:moveTo>
              <a:lnTo>
                <a:pt x="996253" y="161551"/>
              </a:lnTo>
              <a:lnTo>
                <a:pt x="0" y="161551"/>
              </a:lnTo>
              <a:lnTo>
                <a:pt x="0" y="237062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F7B6C4-5150-43FD-BD11-0A03BF5A1A3D}">
      <dsp:nvSpPr>
        <dsp:cNvPr id="0" name=""/>
        <dsp:cNvSpPr/>
      </dsp:nvSpPr>
      <dsp:spPr>
        <a:xfrm>
          <a:off x="2903656" y="1670188"/>
          <a:ext cx="1494379" cy="2370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1551"/>
              </a:lnTo>
              <a:lnTo>
                <a:pt x="1494379" y="161551"/>
              </a:lnTo>
              <a:lnTo>
                <a:pt x="1494379" y="237062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10B357-8CDB-49CB-98E1-12138CDEB367}">
      <dsp:nvSpPr>
        <dsp:cNvPr id="0" name=""/>
        <dsp:cNvSpPr/>
      </dsp:nvSpPr>
      <dsp:spPr>
        <a:xfrm>
          <a:off x="1409276" y="2424850"/>
          <a:ext cx="996253" cy="2370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1551"/>
              </a:lnTo>
              <a:lnTo>
                <a:pt x="996253" y="161551"/>
              </a:lnTo>
              <a:lnTo>
                <a:pt x="996253" y="237062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57DFB5-1A43-4EB4-806D-2AEA560B3B8F}">
      <dsp:nvSpPr>
        <dsp:cNvPr id="0" name=""/>
        <dsp:cNvSpPr/>
      </dsp:nvSpPr>
      <dsp:spPr>
        <a:xfrm>
          <a:off x="1363556" y="2424850"/>
          <a:ext cx="91440" cy="23706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37062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117369-FED5-41F0-B19D-C593422ED456}">
      <dsp:nvSpPr>
        <dsp:cNvPr id="0" name=""/>
        <dsp:cNvSpPr/>
      </dsp:nvSpPr>
      <dsp:spPr>
        <a:xfrm>
          <a:off x="413023" y="2424850"/>
          <a:ext cx="996253" cy="237062"/>
        </a:xfrm>
        <a:custGeom>
          <a:avLst/>
          <a:gdLst/>
          <a:ahLst/>
          <a:cxnLst/>
          <a:rect l="0" t="0" r="0" b="0"/>
          <a:pathLst>
            <a:path>
              <a:moveTo>
                <a:pt x="996253" y="0"/>
              </a:moveTo>
              <a:lnTo>
                <a:pt x="996253" y="161551"/>
              </a:lnTo>
              <a:lnTo>
                <a:pt x="0" y="161551"/>
              </a:lnTo>
              <a:lnTo>
                <a:pt x="0" y="237062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EE6C6B-EF37-4F8D-BF14-A25B9DE3DF73}">
      <dsp:nvSpPr>
        <dsp:cNvPr id="0" name=""/>
        <dsp:cNvSpPr/>
      </dsp:nvSpPr>
      <dsp:spPr>
        <a:xfrm>
          <a:off x="1409276" y="1670188"/>
          <a:ext cx="1494379" cy="237062"/>
        </a:xfrm>
        <a:custGeom>
          <a:avLst/>
          <a:gdLst/>
          <a:ahLst/>
          <a:cxnLst/>
          <a:rect l="0" t="0" r="0" b="0"/>
          <a:pathLst>
            <a:path>
              <a:moveTo>
                <a:pt x="1494379" y="0"/>
              </a:moveTo>
              <a:lnTo>
                <a:pt x="1494379" y="161551"/>
              </a:lnTo>
              <a:lnTo>
                <a:pt x="0" y="161551"/>
              </a:lnTo>
              <a:lnTo>
                <a:pt x="0" y="237062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545588-FC0C-4983-9921-3F5FE2AE1E11}">
      <dsp:nvSpPr>
        <dsp:cNvPr id="0" name=""/>
        <dsp:cNvSpPr/>
      </dsp:nvSpPr>
      <dsp:spPr>
        <a:xfrm>
          <a:off x="2496098" y="1152589"/>
          <a:ext cx="815116" cy="51759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436F72-15A4-42D4-9555-131020A6A843}">
      <dsp:nvSpPr>
        <dsp:cNvPr id="0" name=""/>
        <dsp:cNvSpPr/>
      </dsp:nvSpPr>
      <dsp:spPr>
        <a:xfrm>
          <a:off x="2586666" y="1238629"/>
          <a:ext cx="815116" cy="51759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Edge AI</a:t>
          </a:r>
        </a:p>
      </dsp:txBody>
      <dsp:txXfrm>
        <a:off x="2601826" y="1253789"/>
        <a:ext cx="784796" cy="487278"/>
      </dsp:txXfrm>
    </dsp:sp>
    <dsp:sp modelId="{02733845-0F14-4181-8CAD-733DA7A35D09}">
      <dsp:nvSpPr>
        <dsp:cNvPr id="0" name=""/>
        <dsp:cNvSpPr/>
      </dsp:nvSpPr>
      <dsp:spPr>
        <a:xfrm>
          <a:off x="1001718" y="1907251"/>
          <a:ext cx="815116" cy="51759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C13D31-2596-4EE2-A49B-E1485BB2987A}">
      <dsp:nvSpPr>
        <dsp:cNvPr id="0" name=""/>
        <dsp:cNvSpPr/>
      </dsp:nvSpPr>
      <dsp:spPr>
        <a:xfrm>
          <a:off x="1092287" y="1993291"/>
          <a:ext cx="815116" cy="51759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No State memory</a:t>
          </a:r>
        </a:p>
      </dsp:txBody>
      <dsp:txXfrm>
        <a:off x="1107447" y="2008451"/>
        <a:ext cx="784796" cy="487278"/>
      </dsp:txXfrm>
    </dsp:sp>
    <dsp:sp modelId="{9FA21F0D-FB3E-4A0B-BFEF-D1EBD406EE90}">
      <dsp:nvSpPr>
        <dsp:cNvPr id="0" name=""/>
        <dsp:cNvSpPr/>
      </dsp:nvSpPr>
      <dsp:spPr>
        <a:xfrm>
          <a:off x="5465" y="2661913"/>
          <a:ext cx="815116" cy="51759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BDB629-C440-4B9F-81DB-0A2783686C01}">
      <dsp:nvSpPr>
        <dsp:cNvPr id="0" name=""/>
        <dsp:cNvSpPr/>
      </dsp:nvSpPr>
      <dsp:spPr>
        <a:xfrm>
          <a:off x="96033" y="2747953"/>
          <a:ext cx="815116" cy="51759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Static image recognition (resnet-50) </a:t>
          </a:r>
        </a:p>
      </dsp:txBody>
      <dsp:txXfrm>
        <a:off x="111193" y="2763113"/>
        <a:ext cx="784796" cy="487278"/>
      </dsp:txXfrm>
    </dsp:sp>
    <dsp:sp modelId="{6F904171-942A-4986-B6EF-7CF3DCD66277}">
      <dsp:nvSpPr>
        <dsp:cNvPr id="0" name=""/>
        <dsp:cNvSpPr/>
      </dsp:nvSpPr>
      <dsp:spPr>
        <a:xfrm>
          <a:off x="1001718" y="2661913"/>
          <a:ext cx="815116" cy="51759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397FF9-F266-49CC-8CB1-762584202AF9}">
      <dsp:nvSpPr>
        <dsp:cNvPr id="0" name=""/>
        <dsp:cNvSpPr/>
      </dsp:nvSpPr>
      <dsp:spPr>
        <a:xfrm>
          <a:off x="1092287" y="2747953"/>
          <a:ext cx="815116" cy="51759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LSTMs on Frames</a:t>
          </a:r>
        </a:p>
      </dsp:txBody>
      <dsp:txXfrm>
        <a:off x="1107447" y="2763113"/>
        <a:ext cx="784796" cy="487278"/>
      </dsp:txXfrm>
    </dsp:sp>
    <dsp:sp modelId="{AFE9AE18-978E-4FC5-A592-204A9A25D285}">
      <dsp:nvSpPr>
        <dsp:cNvPr id="0" name=""/>
        <dsp:cNvSpPr/>
      </dsp:nvSpPr>
      <dsp:spPr>
        <a:xfrm>
          <a:off x="1997971" y="2661913"/>
          <a:ext cx="815116" cy="51759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34B7F2-A8B3-4F9B-AC61-7E12E736D7FC}">
      <dsp:nvSpPr>
        <dsp:cNvPr id="0" name=""/>
        <dsp:cNvSpPr/>
      </dsp:nvSpPr>
      <dsp:spPr>
        <a:xfrm>
          <a:off x="2088540" y="2747953"/>
          <a:ext cx="815116" cy="51759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Transformer based LLMs</a:t>
          </a:r>
        </a:p>
      </dsp:txBody>
      <dsp:txXfrm>
        <a:off x="2103700" y="2763113"/>
        <a:ext cx="784796" cy="487278"/>
      </dsp:txXfrm>
    </dsp:sp>
    <dsp:sp modelId="{E81CFE7E-F7DC-49D7-9770-E227C37FD227}">
      <dsp:nvSpPr>
        <dsp:cNvPr id="0" name=""/>
        <dsp:cNvSpPr/>
      </dsp:nvSpPr>
      <dsp:spPr>
        <a:xfrm>
          <a:off x="3990478" y="1907251"/>
          <a:ext cx="815116" cy="51759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1B1C05-CD83-438E-9B65-FE66E8850643}">
      <dsp:nvSpPr>
        <dsp:cNvPr id="0" name=""/>
        <dsp:cNvSpPr/>
      </dsp:nvSpPr>
      <dsp:spPr>
        <a:xfrm>
          <a:off x="4081046" y="1993291"/>
          <a:ext cx="815116" cy="51759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Leverage State Memory</a:t>
          </a:r>
        </a:p>
      </dsp:txBody>
      <dsp:txXfrm>
        <a:off x="4096206" y="2008451"/>
        <a:ext cx="784796" cy="487278"/>
      </dsp:txXfrm>
    </dsp:sp>
    <dsp:sp modelId="{FC10662F-A329-40B9-A3FD-0990B25884AA}">
      <dsp:nvSpPr>
        <dsp:cNvPr id="0" name=""/>
        <dsp:cNvSpPr/>
      </dsp:nvSpPr>
      <dsp:spPr>
        <a:xfrm>
          <a:off x="2994224" y="2661913"/>
          <a:ext cx="815116" cy="51759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29519A-F2E5-40DA-BD18-C99CC7CF8FF2}">
      <dsp:nvSpPr>
        <dsp:cNvPr id="0" name=""/>
        <dsp:cNvSpPr/>
      </dsp:nvSpPr>
      <dsp:spPr>
        <a:xfrm>
          <a:off x="3084793" y="2747953"/>
          <a:ext cx="815116" cy="51759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Neuromorphic </a:t>
          </a:r>
        </a:p>
      </dsp:txBody>
      <dsp:txXfrm>
        <a:off x="3099953" y="2763113"/>
        <a:ext cx="784796" cy="487278"/>
      </dsp:txXfrm>
    </dsp:sp>
    <dsp:sp modelId="{F8235258-B607-428E-8564-D45EBBF9CBF1}">
      <dsp:nvSpPr>
        <dsp:cNvPr id="0" name=""/>
        <dsp:cNvSpPr/>
      </dsp:nvSpPr>
      <dsp:spPr>
        <a:xfrm>
          <a:off x="3990478" y="2661913"/>
          <a:ext cx="815116" cy="51759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74F132-ED1D-4DAC-871E-401E392B0B7F}">
      <dsp:nvSpPr>
        <dsp:cNvPr id="0" name=""/>
        <dsp:cNvSpPr/>
      </dsp:nvSpPr>
      <dsp:spPr>
        <a:xfrm>
          <a:off x="4081046" y="2747953"/>
          <a:ext cx="815116" cy="51759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Animals</a:t>
          </a:r>
        </a:p>
      </dsp:txBody>
      <dsp:txXfrm>
        <a:off x="4096206" y="2763113"/>
        <a:ext cx="784796" cy="487278"/>
      </dsp:txXfrm>
    </dsp:sp>
    <dsp:sp modelId="{A3BEA75B-575D-48DB-B084-F75DEDF4BA62}">
      <dsp:nvSpPr>
        <dsp:cNvPr id="0" name=""/>
        <dsp:cNvSpPr/>
      </dsp:nvSpPr>
      <dsp:spPr>
        <a:xfrm>
          <a:off x="4986731" y="2661913"/>
          <a:ext cx="815116" cy="51759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606BBC-2CA3-44D7-80B7-A4770BB7725A}">
      <dsp:nvSpPr>
        <dsp:cNvPr id="0" name=""/>
        <dsp:cNvSpPr/>
      </dsp:nvSpPr>
      <dsp:spPr>
        <a:xfrm>
          <a:off x="5077299" y="2747953"/>
          <a:ext cx="815116" cy="51759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Long context State space models</a:t>
          </a:r>
        </a:p>
      </dsp:txBody>
      <dsp:txXfrm>
        <a:off x="5092459" y="2763113"/>
        <a:ext cx="784796" cy="487278"/>
      </dsp:txXfrm>
    </dsp:sp>
    <dsp:sp modelId="{3E3E1C49-D53C-4635-AF61-362B1BA968A0}">
      <dsp:nvSpPr>
        <dsp:cNvPr id="0" name=""/>
        <dsp:cNvSpPr/>
      </dsp:nvSpPr>
      <dsp:spPr>
        <a:xfrm>
          <a:off x="4488604" y="3416575"/>
          <a:ext cx="815116" cy="51759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C7EB46-8B7B-4483-86AE-C1C83CEF7C6E}">
      <dsp:nvSpPr>
        <dsp:cNvPr id="0" name=""/>
        <dsp:cNvSpPr/>
      </dsp:nvSpPr>
      <dsp:spPr>
        <a:xfrm>
          <a:off x="4579173" y="3502615"/>
          <a:ext cx="815116" cy="51759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TENNS</a:t>
          </a:r>
        </a:p>
      </dsp:txBody>
      <dsp:txXfrm>
        <a:off x="4594333" y="3517775"/>
        <a:ext cx="784796" cy="487278"/>
      </dsp:txXfrm>
    </dsp:sp>
    <dsp:sp modelId="{D9AAC819-8785-47A6-A640-F10933D107D7}">
      <dsp:nvSpPr>
        <dsp:cNvPr id="0" name=""/>
        <dsp:cNvSpPr/>
      </dsp:nvSpPr>
      <dsp:spPr>
        <a:xfrm>
          <a:off x="5484857" y="3416575"/>
          <a:ext cx="815116" cy="51759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E137B8-9A11-4E11-98CF-489640C46F4B}">
      <dsp:nvSpPr>
        <dsp:cNvPr id="0" name=""/>
        <dsp:cNvSpPr/>
      </dsp:nvSpPr>
      <dsp:spPr>
        <a:xfrm>
          <a:off x="5575426" y="3502615"/>
          <a:ext cx="815116" cy="51759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Mamba/S5</a:t>
          </a:r>
        </a:p>
      </dsp:txBody>
      <dsp:txXfrm>
        <a:off x="5590586" y="3517775"/>
        <a:ext cx="784796" cy="4872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686675-13E7-4246-ADE1-4658C6C0AFCA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327FE1-1C4E-4983-9799-8FCE3D923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2438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1JCrG1bJ-A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researchgate.net/publication/346476044_A_Temporal_Neural_Network_Architecture_for_Online_Learning" TargetMode="External"/><Relationship Id="rId5" Type="http://schemas.openxmlformats.org/officeDocument/2006/relationships/hyperlink" Target="https://www.surfactants.net/neural-networks-for-spatial-data/#:~:text=A%20spatial%20neural%20network%20%28SNN%29%20is%20a%20type,nerve%20cells%2C%20that%20work%20together%20to%20process%20information." TargetMode="External"/><Relationship Id="rId4" Type="http://schemas.openxmlformats.org/officeDocument/2006/relationships/hyperlink" Target="https://www.v7labs.com/blog/vision-transformer-guide#:~:text=Vision%20Transformer%20%28ViT%29%20emerged%20as%20a%20competitive%20alternative,times%20in%20terms%20of%20computational%20efficiency%20and%20accuracy.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73891"/>
            <a:ext cx="5608320" cy="4525729"/>
          </a:xfrm>
        </p:spPr>
        <p:txBody>
          <a:bodyPr/>
          <a:lstStyle/>
          <a:p>
            <a:pPr lvl="1"/>
            <a:r>
              <a:rPr lang="en-US" sz="900"/>
              <a:t>Spatial-Temporal Convolutions enable innovative handling of 3D and 1D data</a:t>
            </a:r>
          </a:p>
          <a:p>
            <a:pPr lvl="2"/>
            <a:r>
              <a:rPr lang="en-US" sz="900"/>
              <a:t>Enables advanced video analytics and predictive analysis of raw time series data</a:t>
            </a:r>
          </a:p>
          <a:p>
            <a:pPr lvl="2"/>
            <a:r>
              <a:rPr lang="en-US" sz="900"/>
              <a:t>Better accuracy at the edge while substantially reducing model size and footprint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Skip Connections:</a:t>
            </a:r>
            <a:endParaRPr lang="en-US" sz="9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u="sng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https://www.youtube.com/watch?v=Q1JCrG1bJ-A</a:t>
            </a:r>
            <a:endParaRPr lang="en-US" sz="9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9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Can Add or Concatenate to combine tensors</a:t>
            </a:r>
            <a:endParaRPr lang="en-US" sz="90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9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Advantages:</a:t>
            </a:r>
            <a:endParaRPr lang="en-US" sz="90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9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Each block augments the data</a:t>
            </a:r>
            <a:endParaRPr lang="en-US" sz="90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143000" marR="0" lvl="2" indent="-2286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US" sz="9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Simpler to learn, betters the information</a:t>
            </a:r>
            <a:endParaRPr lang="en-US" sz="90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42950" marR="0" lvl="1" indent="-28575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9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Shorter gradient paths</a:t>
            </a:r>
            <a:endParaRPr lang="en-US" sz="90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143000" marR="0" lvl="2" indent="-2286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US" sz="9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Faster training</a:t>
            </a:r>
            <a:endParaRPr lang="en-US" sz="90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42950" marR="0" lvl="1" indent="-28575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9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Modularity</a:t>
            </a:r>
            <a:endParaRPr lang="en-US" sz="90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143000" marR="0" lvl="2" indent="-228600">
              <a:lnSpc>
                <a:spcPct val="105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"/>
            </a:pPr>
            <a:r>
              <a:rPr lang="en-US" sz="9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Easy to add blocks</a:t>
            </a:r>
            <a:endParaRPr lang="en-US" sz="90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Vision Transformers:</a:t>
            </a:r>
            <a:endParaRPr lang="en-US" sz="9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u="sng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4"/>
              </a:rPr>
              <a:t>Vision Transformer: What It Is &amp; How It Works [2023 Guide] (v7labs.com)</a:t>
            </a:r>
            <a:endParaRPr lang="en-US" sz="9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900" spc="-3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Vision Transformers (</a:t>
            </a:r>
            <a:r>
              <a:rPr lang="en-US" sz="900" spc="-3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ViT</a:t>
            </a:r>
            <a:r>
              <a:rPr lang="en-US" sz="900" spc="-3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are state-of-the-art in computer vision and widely used for different image recognition tasks. </a:t>
            </a:r>
            <a:r>
              <a:rPr lang="en-US" sz="900" spc="-3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ViT</a:t>
            </a:r>
            <a:r>
              <a:rPr lang="en-US" sz="900" spc="-3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models outperform the current state-of-the-art CNNs by almost four times in terms of computational efficiency and accuracy.</a:t>
            </a:r>
            <a:endParaRPr lang="en-US" sz="90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5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9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Key Idea: self-attention encoder/decoder blocks</a:t>
            </a:r>
            <a:endParaRPr lang="en-US" sz="90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en-US" sz="9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Spatial:</a:t>
            </a:r>
            <a:endParaRPr lang="en-US" sz="9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u="sng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5"/>
              </a:rPr>
              <a:t>Neural Networks For Spatial Data – Surfactants</a:t>
            </a:r>
            <a:endParaRPr lang="en-US" sz="9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9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Spatial data is used to describe a physical object or the physical location of data.</a:t>
            </a:r>
            <a:endParaRPr lang="en-US" sz="90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5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9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Spatial information refers to the location and orientation of objects in space.</a:t>
            </a:r>
            <a:endParaRPr lang="en-US" sz="90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en-US" sz="9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Temporal:</a:t>
            </a:r>
            <a:endParaRPr lang="en-US" sz="9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u="sng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6"/>
              </a:rPr>
              <a:t>A Temporal Neural Network Architecture for Online Learning (researchgate.net)</a:t>
            </a:r>
            <a:endParaRPr lang="en-US" sz="9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lnSpc>
                <a:spcPct val="105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9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Temporal neural networks (TNNs) are SNNs that communicate and process information encoded as relative spike times (in contrast to spike rates). </a:t>
            </a:r>
            <a:endParaRPr lang="en-US" sz="90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2"/>
            <a:endParaRPr lang="en-US" sz="1600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9A8FEC-B9AC-C441-8CF4-A62D283CB64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643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327FE1-1C4E-4983-9799-8FCE3D923C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45869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744C75-8CC6-4687-948B-71311FE8BB0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5462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744C75-8CC6-4687-948B-71311FE8BB0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2729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Add floating point comment – 96.2% accuracy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956C9F-3BB2-43AE-A5D9-239AABE0933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6596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PESQ 3.25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956C9F-3BB2-43AE-A5D9-239AABE0933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3572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9A8FEC-B9AC-C441-8CF4-A62D283CB6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00622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/>
              <a:t>The results for TENN are simulated on a GPU, running in convolution mode and unquantized. On hardware, accuracy drop would be expected after 4-bit quantization and conversion to recurrent mode.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/>
              <a:t>The results shown here are for the DVS128 10-class dataset (excluding the extra class where the subject improvises a random gesture).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98020F-BC40-44F3-BF46-B81B63D5AEA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385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DE523-056E-14E2-DF10-E270A3A328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951" y="526014"/>
            <a:ext cx="5519049" cy="1372359"/>
          </a:xfrm>
        </p:spPr>
        <p:txBody>
          <a:bodyPr anchor="t" anchorCtr="0">
            <a:norm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58335A-0E8F-E42E-E3FA-8C3E84599C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950" y="2180741"/>
            <a:ext cx="5519050" cy="2229893"/>
          </a:xfr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A9A9BEB-CFA6-FA81-C24C-20A1A2FB88F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30009" y="404813"/>
            <a:ext cx="5254004" cy="604837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992C083-F40B-60D0-957E-0071B56744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601" y="5360755"/>
            <a:ext cx="3147860" cy="911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0023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Image x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B0A7E47E-4C5A-06E1-A73B-F97F029E8C8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145301" y="3429000"/>
            <a:ext cx="3042000" cy="3429000"/>
          </a:xfrm>
          <a:noFill/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2B9245-68CD-E04B-70F4-E8C2E326E39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06536" y="3429000"/>
            <a:ext cx="3042000" cy="3429000"/>
          </a:xfrm>
          <a:noFill/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7811A8-4D94-E1B4-72DA-D6CB7B1F8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092" y="404813"/>
            <a:ext cx="5399299" cy="8443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1C1034-C635-B9A1-F338-F177BEBE75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5091" y="1404000"/>
            <a:ext cx="5399299" cy="4653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467E89-C4CA-4682-D95A-4E1324080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7F0427F8-026E-7C47-0B5E-A5511D88D5B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06536" y="11545"/>
            <a:ext cx="3042000" cy="3429000"/>
          </a:xfrm>
          <a:noFill/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5229745C-F2CD-A006-B4DE-D32E7E6C4AE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145301" y="11545"/>
            <a:ext cx="3042000" cy="3429000"/>
          </a:xfrm>
          <a:noFill/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19210ED-D54F-FF31-CC00-F1C9CA5D25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70750" y="6212787"/>
            <a:ext cx="420366" cy="365125"/>
          </a:xfrm>
          <a:prstGeom prst="rect">
            <a:avLst/>
          </a:prstGeom>
          <a:noFill/>
        </p:spPr>
        <p:txBody>
          <a:bodyPr vert="horz" lIns="0" tIns="45720" rIns="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/>
              <a:t>|  </a:t>
            </a:r>
            <a:fld id="{D5F83086-02A1-194A-B6CF-FF24C935C0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24D08B6-7EEB-22EB-F319-EEA981BE1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84142" y="6212787"/>
            <a:ext cx="5174142" cy="365125"/>
          </a:xfrm>
        </p:spPr>
        <p:txBody>
          <a:bodyPr/>
          <a:lstStyle/>
          <a:p>
            <a:r>
              <a:rPr lang="en-US"/>
              <a:t>BrainChip Confidential - 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3877623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2B9245-68CD-E04B-70F4-E8C2E326E39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88063" y="0"/>
            <a:ext cx="6103937" cy="6858000"/>
          </a:xfrm>
          <a:noFill/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7811A8-4D94-E1B4-72DA-D6CB7B1F8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092" y="404813"/>
            <a:ext cx="5399299" cy="3651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1C1034-C635-B9A1-F338-F177BEBE75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5091" y="1404000"/>
            <a:ext cx="5399299" cy="4653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467E89-C4CA-4682-D95A-4E1324080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10FD27F-1D36-E7E6-1B67-47B96E5CF03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988" y="779877"/>
            <a:ext cx="5406403" cy="403225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2"/>
                </a:solidFill>
              </a:defRPr>
            </a:lvl1pPr>
            <a:lvl2pPr marL="0" indent="0">
              <a:buFont typeface="Arial" panose="020B0604020202020204" pitchFamily="34" charset="0"/>
              <a:buNone/>
              <a:tabLst/>
              <a:defRPr sz="2400"/>
            </a:lvl2pPr>
            <a:lvl3pPr marL="0" indent="0">
              <a:buNone/>
              <a:tabLst/>
              <a:defRPr sz="2400"/>
            </a:lvl3pPr>
            <a:lvl4pPr marL="0" indent="0">
              <a:buFont typeface="Arial" panose="020B0604020202020204" pitchFamily="34" charset="0"/>
              <a:buNone/>
              <a:tabLst/>
              <a:defRPr sz="2400"/>
            </a:lvl4pPr>
            <a:lvl5pPr marL="0" indent="0">
              <a:buFont typeface="Arial" panose="020B0604020202020204" pitchFamily="34" charset="0"/>
              <a:buNone/>
              <a:tabLst/>
              <a:defRPr sz="2400"/>
            </a:lvl5pPr>
          </a:lstStyle>
          <a:p>
            <a:pPr lvl="0"/>
            <a:r>
              <a:rPr lang="en-GB"/>
              <a:t>Subtitle goes here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A27BB7E-810B-997F-4780-87B710EB29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70750" y="6212787"/>
            <a:ext cx="420366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/>
              <a:t>|  </a:t>
            </a:r>
            <a:fld id="{D5F83086-02A1-194A-B6CF-FF24C935C0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B35EA13-CB9D-582C-06EA-BD4B40CCE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84142" y="6212787"/>
            <a:ext cx="5174142" cy="365125"/>
          </a:xfrm>
        </p:spPr>
        <p:txBody>
          <a:bodyPr/>
          <a:lstStyle/>
          <a:p>
            <a:r>
              <a:rPr lang="en-US"/>
              <a:t>BrainChip Confidential - 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3295613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, Image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8F4D42A6-A3F0-0798-AC94-386D32C7564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88063" y="3426691"/>
            <a:ext cx="6103937" cy="3429000"/>
          </a:xfrm>
          <a:noFill/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4BED92EF-399A-D0DA-883C-7E00314A0BF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88063" y="0"/>
            <a:ext cx="6103937" cy="3429000"/>
          </a:xfrm>
          <a:noFill/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7811A8-4D94-E1B4-72DA-D6CB7B1F8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092" y="404813"/>
            <a:ext cx="5399299" cy="3651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1C1034-C635-B9A1-F338-F177BEBE75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5091" y="1404000"/>
            <a:ext cx="5399299" cy="4653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467E89-C4CA-4682-D95A-4E1324080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922B5B-056C-A1C9-AB32-5F05F978B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BrainChip Confidential - Internal Use Only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10FD27F-1D36-E7E6-1B67-47B96E5CF03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988" y="779877"/>
            <a:ext cx="5406403" cy="403225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2"/>
                </a:solidFill>
              </a:defRPr>
            </a:lvl1pPr>
            <a:lvl2pPr marL="0" indent="0">
              <a:buFont typeface="Arial" panose="020B0604020202020204" pitchFamily="34" charset="0"/>
              <a:buNone/>
              <a:tabLst/>
              <a:defRPr sz="2400"/>
            </a:lvl2pPr>
            <a:lvl3pPr marL="0" indent="0">
              <a:buNone/>
              <a:tabLst/>
              <a:defRPr sz="2400"/>
            </a:lvl3pPr>
            <a:lvl4pPr marL="0" indent="0">
              <a:buFont typeface="Arial" panose="020B0604020202020204" pitchFamily="34" charset="0"/>
              <a:buNone/>
              <a:tabLst/>
              <a:defRPr sz="2400"/>
            </a:lvl4pPr>
            <a:lvl5pPr marL="0" indent="0">
              <a:buFont typeface="Arial" panose="020B0604020202020204" pitchFamily="34" charset="0"/>
              <a:buNone/>
              <a:tabLst/>
              <a:defRPr sz="2400"/>
            </a:lvl5pPr>
          </a:lstStyle>
          <a:p>
            <a:pPr lvl="0"/>
            <a:r>
              <a:rPr lang="en-GB"/>
              <a:t>Subtitle goes here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5BE6020-73B9-E4F0-F323-6E9B4C4FCD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70750" y="6212787"/>
            <a:ext cx="420366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/>
              <a:t>|  </a:t>
            </a:r>
            <a:fld id="{D5F83086-02A1-194A-B6CF-FF24C935C0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4449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, Image x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5A2286CB-5D99-8599-A64E-08B7BD6D318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145301" y="3429000"/>
            <a:ext cx="3042000" cy="3429000"/>
          </a:xfrm>
          <a:noFill/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4BFA695F-5DA7-DBDD-1C53-FD1242D1FAB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06536" y="3429000"/>
            <a:ext cx="3042000" cy="3429000"/>
          </a:xfrm>
          <a:noFill/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4AAA1EB3-DD57-8979-144C-75BFA074FD3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06536" y="11545"/>
            <a:ext cx="3042000" cy="3429000"/>
          </a:xfrm>
          <a:noFill/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0EB96905-6C79-164E-22EE-F6D53086F0D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145301" y="11545"/>
            <a:ext cx="3042000" cy="3429000"/>
          </a:xfrm>
          <a:noFill/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7811A8-4D94-E1B4-72DA-D6CB7B1F8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092" y="404813"/>
            <a:ext cx="5399299" cy="3651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1C1034-C635-B9A1-F338-F177BEBE75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5091" y="1404000"/>
            <a:ext cx="5399299" cy="4653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467E89-C4CA-4682-D95A-4E1324080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922B5B-056C-A1C9-AB32-5F05F978B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BrainChip Confidential - Internal Use Only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10FD27F-1D36-E7E6-1B67-47B96E5CF03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988" y="779877"/>
            <a:ext cx="5406403" cy="403225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2"/>
                </a:solidFill>
              </a:defRPr>
            </a:lvl1pPr>
            <a:lvl2pPr marL="0" indent="0">
              <a:buFont typeface="Arial" panose="020B0604020202020204" pitchFamily="34" charset="0"/>
              <a:buNone/>
              <a:tabLst/>
              <a:defRPr sz="2400"/>
            </a:lvl2pPr>
            <a:lvl3pPr marL="0" indent="0">
              <a:buNone/>
              <a:tabLst/>
              <a:defRPr sz="2400"/>
            </a:lvl3pPr>
            <a:lvl4pPr marL="0" indent="0">
              <a:buFont typeface="Arial" panose="020B0604020202020204" pitchFamily="34" charset="0"/>
              <a:buNone/>
              <a:tabLst/>
              <a:defRPr sz="2400"/>
            </a:lvl4pPr>
            <a:lvl5pPr marL="0" indent="0">
              <a:buFont typeface="Arial" panose="020B0604020202020204" pitchFamily="34" charset="0"/>
              <a:buNone/>
              <a:tabLst/>
              <a:defRPr sz="2400"/>
            </a:lvl5pPr>
          </a:lstStyle>
          <a:p>
            <a:pPr lvl="0"/>
            <a:r>
              <a:rPr lang="en-GB"/>
              <a:t>Subtitle goes here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6689D7D9-4E16-F5E4-E42C-8B694A3DCB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70750" y="6212787"/>
            <a:ext cx="420366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/>
              <a:t>|  </a:t>
            </a:r>
            <a:fld id="{D5F83086-02A1-194A-B6CF-FF24C935C0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798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s Benef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2E6E2D-706B-C897-C157-DE13A7E08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BE820A-9DF0-0E42-CAF7-9CEC8C023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9BCD2E-37B0-45AC-4FC2-2DDDCAECC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BrainChip Confidential - Internal Use Only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B20CD6-BBED-5535-5104-5DBF90B0C0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70750" y="6212787"/>
            <a:ext cx="420366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|  </a:t>
            </a:r>
            <a:fld id="{D5F83086-02A1-194A-B6CF-FF24C935C0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6FAC557-6F4C-00E7-4CAE-ABB0D76F954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14336" y="1693864"/>
            <a:ext cx="2412000" cy="103140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insert icon</a:t>
            </a:r>
          </a:p>
        </p:txBody>
      </p:sp>
      <p:sp>
        <p:nvSpPr>
          <p:cNvPr id="24" name="Picture Placeholder 6">
            <a:extLst>
              <a:ext uri="{FF2B5EF4-FFF2-40B4-BE49-F238E27FC236}">
                <a16:creationId xmlns:a16="http://schemas.microsoft.com/office/drawing/2014/main" id="{BBF46E36-4119-4A87-8F16-A40C83A582C7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399583" y="1693864"/>
            <a:ext cx="2412000" cy="103140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insert icon</a:t>
            </a:r>
          </a:p>
        </p:txBody>
      </p:sp>
      <p:sp>
        <p:nvSpPr>
          <p:cNvPr id="26" name="Picture Placeholder 6">
            <a:extLst>
              <a:ext uri="{FF2B5EF4-FFF2-40B4-BE49-F238E27FC236}">
                <a16:creationId xmlns:a16="http://schemas.microsoft.com/office/drawing/2014/main" id="{052289C0-2847-D6F8-8699-D01FB3C9F493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384830" y="1693864"/>
            <a:ext cx="2412000" cy="103140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insert icon</a:t>
            </a:r>
          </a:p>
        </p:txBody>
      </p:sp>
      <p:sp>
        <p:nvSpPr>
          <p:cNvPr id="28" name="Picture Placeholder 6">
            <a:extLst>
              <a:ext uri="{FF2B5EF4-FFF2-40B4-BE49-F238E27FC236}">
                <a16:creationId xmlns:a16="http://schemas.microsoft.com/office/drawing/2014/main" id="{B4F083CA-591D-DEE2-99A0-5D46E93CC96B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9370077" y="1693864"/>
            <a:ext cx="2412000" cy="103140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insert icon</a:t>
            </a:r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8F5C3A03-4516-A6DB-1FE3-5FAE86FB5521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414338" y="2850030"/>
            <a:ext cx="2412000" cy="596900"/>
          </a:xfrm>
        </p:spPr>
        <p:txBody>
          <a:bodyPr/>
          <a:lstStyle>
            <a:lvl1pPr marL="0" indent="0" algn="ctr">
              <a:lnSpc>
                <a:spcPct val="100000"/>
              </a:lnSpc>
              <a:spcAft>
                <a:spcPts val="0"/>
              </a:spcAft>
              <a:buFontTx/>
              <a:buNone/>
              <a:tabLst/>
              <a:defRPr sz="1200" b="1"/>
            </a:lvl1pPr>
            <a:lvl2pPr marL="0" indent="0" algn="ctr">
              <a:lnSpc>
                <a:spcPct val="100000"/>
              </a:lnSpc>
              <a:spcAft>
                <a:spcPts val="0"/>
              </a:spcAft>
              <a:buFontTx/>
              <a:buNone/>
              <a:tabLst/>
              <a:defRPr sz="1200"/>
            </a:lvl2pPr>
            <a:lvl3pPr marL="0" indent="0" algn="ctr">
              <a:lnSpc>
                <a:spcPct val="100000"/>
              </a:lnSpc>
              <a:spcAft>
                <a:spcPts val="0"/>
              </a:spcAft>
              <a:buFontTx/>
              <a:buNone/>
              <a:tabLst/>
              <a:defRPr sz="1200"/>
            </a:lvl3pPr>
            <a:lvl4pPr marL="0" indent="0" algn="ctr">
              <a:lnSpc>
                <a:spcPct val="100000"/>
              </a:lnSpc>
              <a:spcAft>
                <a:spcPts val="0"/>
              </a:spcAft>
              <a:buFontTx/>
              <a:buNone/>
              <a:tabLst/>
              <a:defRPr sz="1200"/>
            </a:lvl4pPr>
            <a:lvl5pPr marL="0" indent="0" algn="ctr">
              <a:lnSpc>
                <a:spcPct val="100000"/>
              </a:lnSpc>
              <a:spcAft>
                <a:spcPts val="0"/>
              </a:spcAft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0" name="Text Placeholder 38">
            <a:extLst>
              <a:ext uri="{FF2B5EF4-FFF2-40B4-BE49-F238E27FC236}">
                <a16:creationId xmlns:a16="http://schemas.microsoft.com/office/drawing/2014/main" id="{C1DDEE58-701D-62A0-3BA6-39B7B226D727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3399586" y="2850030"/>
            <a:ext cx="2412000" cy="596900"/>
          </a:xfrm>
        </p:spPr>
        <p:txBody>
          <a:bodyPr/>
          <a:lstStyle>
            <a:lvl1pPr marL="0" indent="0" algn="ctr">
              <a:lnSpc>
                <a:spcPct val="100000"/>
              </a:lnSpc>
              <a:spcAft>
                <a:spcPts val="0"/>
              </a:spcAft>
              <a:buFontTx/>
              <a:buNone/>
              <a:tabLst/>
              <a:defRPr sz="1200" b="1"/>
            </a:lvl1pPr>
            <a:lvl2pPr marL="0" indent="0" algn="ctr">
              <a:lnSpc>
                <a:spcPct val="100000"/>
              </a:lnSpc>
              <a:spcAft>
                <a:spcPts val="0"/>
              </a:spcAft>
              <a:buFontTx/>
              <a:buNone/>
              <a:tabLst/>
              <a:defRPr sz="1200"/>
            </a:lvl2pPr>
            <a:lvl3pPr marL="0" indent="0" algn="ctr">
              <a:lnSpc>
                <a:spcPct val="100000"/>
              </a:lnSpc>
              <a:spcAft>
                <a:spcPts val="0"/>
              </a:spcAft>
              <a:buFontTx/>
              <a:buNone/>
              <a:tabLst/>
              <a:defRPr sz="1200"/>
            </a:lvl3pPr>
            <a:lvl4pPr marL="0" indent="0" algn="ctr">
              <a:lnSpc>
                <a:spcPct val="100000"/>
              </a:lnSpc>
              <a:spcAft>
                <a:spcPts val="0"/>
              </a:spcAft>
              <a:buFontTx/>
              <a:buNone/>
              <a:tabLst/>
              <a:defRPr sz="1200"/>
            </a:lvl4pPr>
            <a:lvl5pPr marL="0" indent="0" algn="ctr">
              <a:lnSpc>
                <a:spcPct val="100000"/>
              </a:lnSpc>
              <a:spcAft>
                <a:spcPts val="0"/>
              </a:spcAft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" name="Text Placeholder 38">
            <a:extLst>
              <a:ext uri="{FF2B5EF4-FFF2-40B4-BE49-F238E27FC236}">
                <a16:creationId xmlns:a16="http://schemas.microsoft.com/office/drawing/2014/main" id="{E32ACC67-7203-1240-760C-66D293431225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6384833" y="2850030"/>
            <a:ext cx="2412000" cy="596900"/>
          </a:xfrm>
        </p:spPr>
        <p:txBody>
          <a:bodyPr/>
          <a:lstStyle>
            <a:lvl1pPr marL="0" indent="0" algn="ctr">
              <a:lnSpc>
                <a:spcPct val="100000"/>
              </a:lnSpc>
              <a:spcAft>
                <a:spcPts val="0"/>
              </a:spcAft>
              <a:buFontTx/>
              <a:buNone/>
              <a:tabLst/>
              <a:defRPr sz="1200" b="1"/>
            </a:lvl1pPr>
            <a:lvl2pPr marL="0" indent="0" algn="ctr">
              <a:lnSpc>
                <a:spcPct val="100000"/>
              </a:lnSpc>
              <a:spcAft>
                <a:spcPts val="0"/>
              </a:spcAft>
              <a:buFontTx/>
              <a:buNone/>
              <a:tabLst/>
              <a:defRPr sz="1200"/>
            </a:lvl2pPr>
            <a:lvl3pPr marL="0" indent="0" algn="ctr">
              <a:lnSpc>
                <a:spcPct val="100000"/>
              </a:lnSpc>
              <a:spcAft>
                <a:spcPts val="0"/>
              </a:spcAft>
              <a:buFontTx/>
              <a:buNone/>
              <a:tabLst/>
              <a:defRPr sz="1200"/>
            </a:lvl3pPr>
            <a:lvl4pPr marL="0" indent="0" algn="ctr">
              <a:lnSpc>
                <a:spcPct val="100000"/>
              </a:lnSpc>
              <a:spcAft>
                <a:spcPts val="0"/>
              </a:spcAft>
              <a:buFontTx/>
              <a:buNone/>
              <a:tabLst/>
              <a:defRPr sz="1200"/>
            </a:lvl4pPr>
            <a:lvl5pPr marL="0" indent="0" algn="ctr">
              <a:lnSpc>
                <a:spcPct val="100000"/>
              </a:lnSpc>
              <a:spcAft>
                <a:spcPts val="0"/>
              </a:spcAft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" name="Text Placeholder 38">
            <a:extLst>
              <a:ext uri="{FF2B5EF4-FFF2-40B4-BE49-F238E27FC236}">
                <a16:creationId xmlns:a16="http://schemas.microsoft.com/office/drawing/2014/main" id="{58DF8259-49A6-86DB-7440-021B92FAA0FE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9370080" y="2850030"/>
            <a:ext cx="2412000" cy="596900"/>
          </a:xfrm>
        </p:spPr>
        <p:txBody>
          <a:bodyPr/>
          <a:lstStyle>
            <a:lvl1pPr marL="0" indent="0" algn="ctr">
              <a:lnSpc>
                <a:spcPct val="100000"/>
              </a:lnSpc>
              <a:spcAft>
                <a:spcPts val="0"/>
              </a:spcAft>
              <a:buFontTx/>
              <a:buNone/>
              <a:tabLst/>
              <a:defRPr sz="1200" b="1"/>
            </a:lvl1pPr>
            <a:lvl2pPr marL="0" indent="0" algn="ctr">
              <a:lnSpc>
                <a:spcPct val="100000"/>
              </a:lnSpc>
              <a:spcAft>
                <a:spcPts val="0"/>
              </a:spcAft>
              <a:buFontTx/>
              <a:buNone/>
              <a:tabLst/>
              <a:defRPr sz="1200"/>
            </a:lvl2pPr>
            <a:lvl3pPr marL="0" indent="0" algn="ctr">
              <a:lnSpc>
                <a:spcPct val="100000"/>
              </a:lnSpc>
              <a:spcAft>
                <a:spcPts val="0"/>
              </a:spcAft>
              <a:buFontTx/>
              <a:buNone/>
              <a:tabLst/>
              <a:defRPr sz="1200"/>
            </a:lvl3pPr>
            <a:lvl4pPr marL="0" indent="0" algn="ctr">
              <a:lnSpc>
                <a:spcPct val="100000"/>
              </a:lnSpc>
              <a:spcAft>
                <a:spcPts val="0"/>
              </a:spcAft>
              <a:buFontTx/>
              <a:buNone/>
              <a:tabLst/>
              <a:defRPr sz="1200"/>
            </a:lvl4pPr>
            <a:lvl5pPr marL="0" indent="0" algn="ctr">
              <a:lnSpc>
                <a:spcPct val="100000"/>
              </a:lnSpc>
              <a:spcAft>
                <a:spcPts val="0"/>
              </a:spcAft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3" name="Picture Placeholder 6">
            <a:extLst>
              <a:ext uri="{FF2B5EF4-FFF2-40B4-BE49-F238E27FC236}">
                <a16:creationId xmlns:a16="http://schemas.microsoft.com/office/drawing/2014/main" id="{D47BA012-31B7-D8A6-E002-AB8A9BBFDC5D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414336" y="3854358"/>
            <a:ext cx="2412000" cy="103140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insert icon</a:t>
            </a:r>
          </a:p>
        </p:txBody>
      </p:sp>
      <p:sp>
        <p:nvSpPr>
          <p:cNvPr id="44" name="Picture Placeholder 6">
            <a:extLst>
              <a:ext uri="{FF2B5EF4-FFF2-40B4-BE49-F238E27FC236}">
                <a16:creationId xmlns:a16="http://schemas.microsoft.com/office/drawing/2014/main" id="{D4094A1D-4628-2A15-6A04-9793E7589710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3399583" y="3854358"/>
            <a:ext cx="2412000" cy="103140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insert icon</a:t>
            </a:r>
          </a:p>
        </p:txBody>
      </p:sp>
      <p:sp>
        <p:nvSpPr>
          <p:cNvPr id="45" name="Picture Placeholder 6">
            <a:extLst>
              <a:ext uri="{FF2B5EF4-FFF2-40B4-BE49-F238E27FC236}">
                <a16:creationId xmlns:a16="http://schemas.microsoft.com/office/drawing/2014/main" id="{47066417-D8F9-3AF0-24C0-994C3A55510E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6384830" y="3854358"/>
            <a:ext cx="2412000" cy="103140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insert icon</a:t>
            </a:r>
          </a:p>
        </p:txBody>
      </p:sp>
      <p:sp>
        <p:nvSpPr>
          <p:cNvPr id="46" name="Picture Placeholder 6">
            <a:extLst>
              <a:ext uri="{FF2B5EF4-FFF2-40B4-BE49-F238E27FC236}">
                <a16:creationId xmlns:a16="http://schemas.microsoft.com/office/drawing/2014/main" id="{8B9F88C8-7ECE-F008-40D8-5F846AF09053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9370077" y="3854358"/>
            <a:ext cx="2412000" cy="103140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insert icon</a:t>
            </a:r>
          </a:p>
        </p:txBody>
      </p:sp>
      <p:sp>
        <p:nvSpPr>
          <p:cNvPr id="47" name="Text Placeholder 38">
            <a:extLst>
              <a:ext uri="{FF2B5EF4-FFF2-40B4-BE49-F238E27FC236}">
                <a16:creationId xmlns:a16="http://schemas.microsoft.com/office/drawing/2014/main" id="{0369070F-8355-7464-5B34-09419A364D15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414338" y="5010524"/>
            <a:ext cx="2412000" cy="596900"/>
          </a:xfrm>
        </p:spPr>
        <p:txBody>
          <a:bodyPr/>
          <a:lstStyle>
            <a:lvl1pPr marL="0" indent="0" algn="ctr">
              <a:lnSpc>
                <a:spcPct val="100000"/>
              </a:lnSpc>
              <a:spcAft>
                <a:spcPts val="0"/>
              </a:spcAft>
              <a:buFontTx/>
              <a:buNone/>
              <a:tabLst/>
              <a:defRPr sz="1200" b="1"/>
            </a:lvl1pPr>
            <a:lvl2pPr marL="0" indent="0" algn="ctr">
              <a:lnSpc>
                <a:spcPct val="100000"/>
              </a:lnSpc>
              <a:spcAft>
                <a:spcPts val="0"/>
              </a:spcAft>
              <a:buFontTx/>
              <a:buNone/>
              <a:tabLst/>
              <a:defRPr sz="1200"/>
            </a:lvl2pPr>
            <a:lvl3pPr marL="0" indent="0" algn="ctr">
              <a:lnSpc>
                <a:spcPct val="100000"/>
              </a:lnSpc>
              <a:spcAft>
                <a:spcPts val="0"/>
              </a:spcAft>
              <a:buFontTx/>
              <a:buNone/>
              <a:tabLst/>
              <a:defRPr sz="1200"/>
            </a:lvl3pPr>
            <a:lvl4pPr marL="0" indent="0" algn="ctr">
              <a:lnSpc>
                <a:spcPct val="100000"/>
              </a:lnSpc>
              <a:spcAft>
                <a:spcPts val="0"/>
              </a:spcAft>
              <a:buFontTx/>
              <a:buNone/>
              <a:tabLst/>
              <a:defRPr sz="1200"/>
            </a:lvl4pPr>
            <a:lvl5pPr marL="0" indent="0" algn="ctr">
              <a:lnSpc>
                <a:spcPct val="100000"/>
              </a:lnSpc>
              <a:spcAft>
                <a:spcPts val="0"/>
              </a:spcAft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8" name="Text Placeholder 38">
            <a:extLst>
              <a:ext uri="{FF2B5EF4-FFF2-40B4-BE49-F238E27FC236}">
                <a16:creationId xmlns:a16="http://schemas.microsoft.com/office/drawing/2014/main" id="{1568B429-540A-E98F-DA47-23F7F622D58F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3399586" y="5010524"/>
            <a:ext cx="2412000" cy="596900"/>
          </a:xfrm>
        </p:spPr>
        <p:txBody>
          <a:bodyPr/>
          <a:lstStyle>
            <a:lvl1pPr marL="0" indent="0" algn="ctr">
              <a:lnSpc>
                <a:spcPct val="100000"/>
              </a:lnSpc>
              <a:spcAft>
                <a:spcPts val="0"/>
              </a:spcAft>
              <a:buFontTx/>
              <a:buNone/>
              <a:tabLst/>
              <a:defRPr sz="1200" b="1"/>
            </a:lvl1pPr>
            <a:lvl2pPr marL="0" indent="0" algn="ctr">
              <a:lnSpc>
                <a:spcPct val="100000"/>
              </a:lnSpc>
              <a:spcAft>
                <a:spcPts val="0"/>
              </a:spcAft>
              <a:buFontTx/>
              <a:buNone/>
              <a:tabLst/>
              <a:defRPr sz="1200"/>
            </a:lvl2pPr>
            <a:lvl3pPr marL="0" indent="0" algn="ctr">
              <a:lnSpc>
                <a:spcPct val="100000"/>
              </a:lnSpc>
              <a:spcAft>
                <a:spcPts val="0"/>
              </a:spcAft>
              <a:buFontTx/>
              <a:buNone/>
              <a:tabLst/>
              <a:defRPr sz="1200"/>
            </a:lvl3pPr>
            <a:lvl4pPr marL="0" indent="0" algn="ctr">
              <a:lnSpc>
                <a:spcPct val="100000"/>
              </a:lnSpc>
              <a:spcAft>
                <a:spcPts val="0"/>
              </a:spcAft>
              <a:buFontTx/>
              <a:buNone/>
              <a:tabLst/>
              <a:defRPr sz="1200"/>
            </a:lvl4pPr>
            <a:lvl5pPr marL="0" indent="0" algn="ctr">
              <a:lnSpc>
                <a:spcPct val="100000"/>
              </a:lnSpc>
              <a:spcAft>
                <a:spcPts val="0"/>
              </a:spcAft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9" name="Text Placeholder 38">
            <a:extLst>
              <a:ext uri="{FF2B5EF4-FFF2-40B4-BE49-F238E27FC236}">
                <a16:creationId xmlns:a16="http://schemas.microsoft.com/office/drawing/2014/main" id="{79AE8C02-2EA7-78B8-1665-CB8D3B5A5DDD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6384833" y="5010524"/>
            <a:ext cx="2412000" cy="596900"/>
          </a:xfrm>
        </p:spPr>
        <p:txBody>
          <a:bodyPr/>
          <a:lstStyle>
            <a:lvl1pPr marL="0" indent="0" algn="ctr">
              <a:lnSpc>
                <a:spcPct val="100000"/>
              </a:lnSpc>
              <a:spcAft>
                <a:spcPts val="0"/>
              </a:spcAft>
              <a:buFontTx/>
              <a:buNone/>
              <a:tabLst/>
              <a:defRPr sz="1200" b="1"/>
            </a:lvl1pPr>
            <a:lvl2pPr marL="0" indent="0" algn="ctr">
              <a:lnSpc>
                <a:spcPct val="100000"/>
              </a:lnSpc>
              <a:spcAft>
                <a:spcPts val="0"/>
              </a:spcAft>
              <a:buFontTx/>
              <a:buNone/>
              <a:tabLst/>
              <a:defRPr sz="1200"/>
            </a:lvl2pPr>
            <a:lvl3pPr marL="0" indent="0" algn="ctr">
              <a:lnSpc>
                <a:spcPct val="100000"/>
              </a:lnSpc>
              <a:spcAft>
                <a:spcPts val="0"/>
              </a:spcAft>
              <a:buFontTx/>
              <a:buNone/>
              <a:tabLst/>
              <a:defRPr sz="1200"/>
            </a:lvl3pPr>
            <a:lvl4pPr marL="0" indent="0" algn="ctr">
              <a:lnSpc>
                <a:spcPct val="100000"/>
              </a:lnSpc>
              <a:spcAft>
                <a:spcPts val="0"/>
              </a:spcAft>
              <a:buFontTx/>
              <a:buNone/>
              <a:tabLst/>
              <a:defRPr sz="1200"/>
            </a:lvl4pPr>
            <a:lvl5pPr marL="0" indent="0" algn="ctr">
              <a:lnSpc>
                <a:spcPct val="100000"/>
              </a:lnSpc>
              <a:spcAft>
                <a:spcPts val="0"/>
              </a:spcAft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0" name="Text Placeholder 38">
            <a:extLst>
              <a:ext uri="{FF2B5EF4-FFF2-40B4-BE49-F238E27FC236}">
                <a16:creationId xmlns:a16="http://schemas.microsoft.com/office/drawing/2014/main" id="{3E8DF761-BD9B-76F8-AA79-7DDDD3674192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9370080" y="5010524"/>
            <a:ext cx="2412000" cy="596900"/>
          </a:xfrm>
        </p:spPr>
        <p:txBody>
          <a:bodyPr/>
          <a:lstStyle>
            <a:lvl1pPr marL="0" indent="0" algn="ctr">
              <a:lnSpc>
                <a:spcPct val="100000"/>
              </a:lnSpc>
              <a:spcAft>
                <a:spcPts val="0"/>
              </a:spcAft>
              <a:buFontTx/>
              <a:buNone/>
              <a:tabLst/>
              <a:defRPr sz="1200" b="1"/>
            </a:lvl1pPr>
            <a:lvl2pPr marL="0" indent="0" algn="ctr">
              <a:lnSpc>
                <a:spcPct val="100000"/>
              </a:lnSpc>
              <a:spcAft>
                <a:spcPts val="0"/>
              </a:spcAft>
              <a:buFontTx/>
              <a:buNone/>
              <a:tabLst/>
              <a:defRPr sz="1200"/>
            </a:lvl2pPr>
            <a:lvl3pPr marL="0" indent="0" algn="ctr">
              <a:lnSpc>
                <a:spcPct val="100000"/>
              </a:lnSpc>
              <a:spcAft>
                <a:spcPts val="0"/>
              </a:spcAft>
              <a:buFontTx/>
              <a:buNone/>
              <a:tabLst/>
              <a:defRPr sz="1200"/>
            </a:lvl3pPr>
            <a:lvl4pPr marL="0" indent="0" algn="ctr">
              <a:lnSpc>
                <a:spcPct val="100000"/>
              </a:lnSpc>
              <a:spcAft>
                <a:spcPts val="0"/>
              </a:spcAft>
              <a:buFontTx/>
              <a:buNone/>
              <a:tabLst/>
              <a:defRPr sz="1200"/>
            </a:lvl4pPr>
            <a:lvl5pPr marL="0" indent="0" algn="ctr">
              <a:lnSpc>
                <a:spcPct val="100000"/>
              </a:lnSpc>
              <a:spcAft>
                <a:spcPts val="0"/>
              </a:spcAft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440059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2E6E2D-706B-C897-C157-DE13A7E08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BE820A-9DF0-0E42-CAF7-9CEC8C023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CE760E-964F-17C5-B13C-DCD847033C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4886" y="1639888"/>
            <a:ext cx="7573618" cy="3706812"/>
          </a:xfrm>
        </p:spPr>
        <p:txBody>
          <a:bodyPr/>
          <a:lstStyle>
            <a:lvl1pPr>
              <a:lnSpc>
                <a:spcPct val="125000"/>
              </a:lnSpc>
              <a:defRPr sz="1600"/>
            </a:lvl1pPr>
            <a:lvl2pPr>
              <a:lnSpc>
                <a:spcPct val="125000"/>
              </a:lnSpc>
              <a:defRPr sz="1600"/>
            </a:lvl2pPr>
            <a:lvl3pPr>
              <a:lnSpc>
                <a:spcPct val="125000"/>
              </a:lnSpc>
              <a:defRPr sz="1600"/>
            </a:lvl3pPr>
            <a:lvl4pPr>
              <a:lnSpc>
                <a:spcPct val="125000"/>
              </a:lnSpc>
              <a:defRPr sz="1600"/>
            </a:lvl4pPr>
            <a:lvl5pPr>
              <a:lnSpc>
                <a:spcPct val="125000"/>
              </a:lnSpc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1BA9C1-C0C7-683F-9BC0-516631016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84142" y="6212787"/>
            <a:ext cx="5174142" cy="365125"/>
          </a:xfrm>
        </p:spPr>
        <p:txBody>
          <a:bodyPr/>
          <a:lstStyle/>
          <a:p>
            <a:r>
              <a:rPr lang="en-US"/>
              <a:t>BrainChip Confidential - Internal Use Only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761879-7F4E-8FF1-387B-A5AC8809FE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70750" y="6212787"/>
            <a:ext cx="420366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|  </a:t>
            </a:r>
            <a:fld id="{D5F83086-02A1-194A-B6CF-FF24C935C0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4893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2E6E2D-706B-C897-C157-DE13A7E08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BE820A-9DF0-0E42-CAF7-9CEC8C023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9BCD2E-37B0-45AC-4FC2-2DDDCAECC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BrainChip Confidential - Internal Use Only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B20CD6-BBED-5535-5104-5DBF90B0C0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70750" y="6212787"/>
            <a:ext cx="420366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|  </a:t>
            </a:r>
            <a:fld id="{D5F83086-02A1-194A-B6CF-FF24C935C0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0683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2E6E2D-706B-C897-C157-DE13A7E08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092" y="404814"/>
            <a:ext cx="11376024" cy="3651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BE820A-9DF0-0E42-CAF7-9CEC8C023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F8204CBD-F166-323E-F5C1-CAE8FC86B6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988" y="779877"/>
            <a:ext cx="11376025" cy="403225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2"/>
                </a:solidFill>
              </a:defRPr>
            </a:lvl1pPr>
            <a:lvl2pPr marL="0" indent="0">
              <a:buFont typeface="Arial" panose="020B0604020202020204" pitchFamily="34" charset="0"/>
              <a:buNone/>
              <a:tabLst/>
              <a:defRPr sz="2400"/>
            </a:lvl2pPr>
            <a:lvl3pPr marL="0" indent="0">
              <a:buNone/>
              <a:tabLst/>
              <a:defRPr sz="2400"/>
            </a:lvl3pPr>
            <a:lvl4pPr marL="0" indent="0">
              <a:buFont typeface="Arial" panose="020B0604020202020204" pitchFamily="34" charset="0"/>
              <a:buNone/>
              <a:tabLst/>
              <a:defRPr sz="2400"/>
            </a:lvl4pPr>
            <a:lvl5pPr marL="0" indent="0">
              <a:buFont typeface="Arial" panose="020B0604020202020204" pitchFamily="34" charset="0"/>
              <a:buNone/>
              <a:tabLst/>
              <a:defRPr sz="2400"/>
            </a:lvl5pPr>
          </a:lstStyle>
          <a:p>
            <a:pPr lvl="0"/>
            <a:r>
              <a:rPr lang="en-GB"/>
              <a:t>Subtitle goes here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2231362-8445-788F-A792-B710E67E85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70750" y="6212787"/>
            <a:ext cx="420366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|  </a:t>
            </a:r>
            <a:fld id="{D5F83086-02A1-194A-B6CF-FF24C935C0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F871D44-2757-F11C-344E-B6995642F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84142" y="6212787"/>
            <a:ext cx="5174142" cy="365125"/>
          </a:xfrm>
        </p:spPr>
        <p:txBody>
          <a:bodyPr/>
          <a:lstStyle/>
          <a:p>
            <a:r>
              <a:rPr lang="en-US"/>
              <a:t>BrainChip Confidential - 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26364753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005786-DBF6-F819-50A9-50C00402A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E8B59D6-3F61-EEEA-58FF-C266D9D313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70750" y="6212787"/>
            <a:ext cx="420366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|  </a:t>
            </a:r>
            <a:fld id="{D5F83086-02A1-194A-B6CF-FF24C935C0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06D842C-929D-31E8-A8A1-7B29E3DF9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84142" y="6212787"/>
            <a:ext cx="5174142" cy="365125"/>
          </a:xfrm>
        </p:spPr>
        <p:txBody>
          <a:bodyPr/>
          <a:lstStyle/>
          <a:p>
            <a:r>
              <a:rPr lang="en-US"/>
              <a:t>BrainChip Confidential - 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34974485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Details Thank you"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BE820A-9DF0-0E42-CAF7-9CEC8C023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9BCD2E-37B0-45AC-4FC2-2DDDCAECC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BrainChip Confidential - Internal Use Only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2231362-8445-788F-A792-B710E67E85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70750" y="6212787"/>
            <a:ext cx="420366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|  </a:t>
            </a:r>
            <a:fld id="{D5F83086-02A1-194A-B6CF-FF24C935C0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6B66E29-A82B-E9B7-46A5-D7054CB85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092" y="1866061"/>
            <a:ext cx="7420808" cy="728179"/>
          </a:xfrm>
        </p:spPr>
        <p:txBody>
          <a:bodyPr/>
          <a:lstStyle>
            <a:lvl1pPr>
              <a:defRPr sz="40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39FCB88-D050-EC48-6029-6E99DF9BC4A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4338" y="2752725"/>
            <a:ext cx="7421562" cy="3173413"/>
          </a:xfrm>
        </p:spPr>
        <p:txBody>
          <a:bodyPr/>
          <a:lstStyle>
            <a:lvl1pPr>
              <a:spcAft>
                <a:spcPts val="0"/>
              </a:spcAft>
              <a:defRPr/>
            </a:lvl1pPr>
            <a:lvl2pPr>
              <a:spcAft>
                <a:spcPts val="0"/>
              </a:spcAft>
              <a:defRPr/>
            </a:lvl2pPr>
            <a:lvl3pPr>
              <a:spcAft>
                <a:spcPts val="0"/>
              </a:spcAft>
              <a:defRPr/>
            </a:lvl3pPr>
            <a:lvl4pPr>
              <a:spcAft>
                <a:spcPts val="0"/>
              </a:spcAft>
              <a:defRPr/>
            </a:lvl4pPr>
            <a:lvl5pPr>
              <a:spcAft>
                <a:spcPts val="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48C5F7-248E-110B-088C-D9F7BDB64F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6541" y="6230941"/>
            <a:ext cx="1260822" cy="365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701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Divider"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7D6B1-1AD2-BF48-6FC9-A4331DC16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992" y="539284"/>
            <a:ext cx="5462884" cy="1500187"/>
          </a:xfrm>
        </p:spPr>
        <p:txBody>
          <a:bodyPr anchor="t" anchorCtr="0"/>
          <a:lstStyle>
            <a:lvl1pPr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F78046-36E3-388D-BC23-13C431881F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3992" y="2063285"/>
            <a:ext cx="5470339" cy="1365716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F1A099-B959-BFA3-BFD3-6BE10F6E82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DC8DB0-166B-C8EB-6AD0-CE70B9F82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err="1"/>
              <a:t>BrainChip</a:t>
            </a: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D5BF107-EBA1-8E18-17BC-34888186A6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70750" y="6212787"/>
            <a:ext cx="420366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|  </a:t>
            </a:r>
            <a:fld id="{D5F83086-02A1-194A-B6CF-FF24C935C09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4093C68-D50A-940F-D55D-9F7D6A200E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6541" y="6230941"/>
            <a:ext cx="1260822" cy="365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9805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FCDCF-9280-B070-C424-81F263D18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092" y="404813"/>
            <a:ext cx="11376024" cy="3651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80DCA7-E86D-BDBE-2B2A-DC3B244412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953" y="1404000"/>
            <a:ext cx="11376025" cy="46664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5042A3-8AC1-8093-21DF-41630AFEA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B5A17D-B53B-EB88-7F8B-91026AAD8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BrainChip Confidential - Internal Use Only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4E09BD4-AC07-B996-779F-A0FD2F36144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988" y="779877"/>
            <a:ext cx="11376025" cy="403225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2"/>
                </a:solidFill>
              </a:defRPr>
            </a:lvl1pPr>
            <a:lvl2pPr marL="0" indent="0">
              <a:buFont typeface="Arial" panose="020B0604020202020204" pitchFamily="34" charset="0"/>
              <a:buNone/>
              <a:tabLst/>
              <a:defRPr sz="2400"/>
            </a:lvl2pPr>
            <a:lvl3pPr marL="0" indent="0">
              <a:buNone/>
              <a:tabLst/>
              <a:defRPr sz="2400"/>
            </a:lvl3pPr>
            <a:lvl4pPr marL="0" indent="0">
              <a:buFont typeface="Arial" panose="020B0604020202020204" pitchFamily="34" charset="0"/>
              <a:buNone/>
              <a:tabLst/>
              <a:defRPr sz="2400"/>
            </a:lvl4pPr>
            <a:lvl5pPr marL="0" indent="0">
              <a:buFont typeface="Arial" panose="020B0604020202020204" pitchFamily="34" charset="0"/>
              <a:buNone/>
              <a:tabLst/>
              <a:defRPr sz="2400"/>
            </a:lvl5pPr>
          </a:lstStyle>
          <a:p>
            <a:pPr lvl="0"/>
            <a:r>
              <a:rPr lang="en-GB"/>
              <a:t>Subtitle goes here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56C58CB-75BA-991F-E287-CF4BD760E7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70750" y="6212787"/>
            <a:ext cx="420366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|  </a:t>
            </a:r>
            <a:fld id="{D5F83086-02A1-194A-B6CF-FF24C935C0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8945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Content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2B9245-68CD-E04B-70F4-E8C2E326E39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88063" y="0"/>
            <a:ext cx="6103937" cy="6858000"/>
          </a:xfrm>
          <a:noFill/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7811A8-4D94-E1B4-72DA-D6CB7B1F8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092" y="404813"/>
            <a:ext cx="5399299" cy="8443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1C1034-C635-B9A1-F338-F177BEBE75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5091" y="1404000"/>
            <a:ext cx="5399299" cy="4653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467E89-C4CA-4682-D95A-4E1324080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922B5B-056C-A1C9-AB32-5F05F978B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BrainChip Confidential - Internal Use Only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5C38749-C263-EDB8-BDDA-ECAC6738E9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70750" y="6212787"/>
            <a:ext cx="420366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/>
              <a:t>|  </a:t>
            </a:r>
            <a:fld id="{D5F83086-02A1-194A-B6CF-FF24C935C0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2210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Content, Image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1392F7BF-453F-3D7D-345D-1486DFD11DB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88063" y="3426691"/>
            <a:ext cx="6103937" cy="3429000"/>
          </a:xfrm>
          <a:noFill/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2B9245-68CD-E04B-70F4-E8C2E326E39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88063" y="0"/>
            <a:ext cx="6103937" cy="3429000"/>
          </a:xfrm>
          <a:noFill/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7811A8-4D94-E1B4-72DA-D6CB7B1F8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092" y="404813"/>
            <a:ext cx="5399299" cy="8443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1C1034-C635-B9A1-F338-F177BEBE75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5091" y="1404000"/>
            <a:ext cx="5399299" cy="4653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467E89-C4CA-4682-D95A-4E1324080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922B5B-056C-A1C9-AB32-5F05F978B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BrainChip Confidential - Internal Use Only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753FF84-7B42-DFC7-0877-B7FC979C3E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70750" y="6212787"/>
            <a:ext cx="420366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/>
              <a:t>|  </a:t>
            </a:r>
            <a:fld id="{D5F83086-02A1-194A-B6CF-FF24C935C0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9289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Content, Image x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B0A7E47E-4C5A-06E1-A73B-F97F029E8C8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145301" y="3429000"/>
            <a:ext cx="3042000" cy="3429000"/>
          </a:xfrm>
          <a:noFill/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2B9245-68CD-E04B-70F4-E8C2E326E39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06536" y="3429000"/>
            <a:ext cx="3042000" cy="3429000"/>
          </a:xfrm>
          <a:noFill/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7811A8-4D94-E1B4-72DA-D6CB7B1F8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092" y="404813"/>
            <a:ext cx="5399299" cy="8443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1C1034-C635-B9A1-F338-F177BEBE75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5091" y="1404000"/>
            <a:ext cx="5399299" cy="4653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467E89-C4CA-4682-D95A-4E1324080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922B5B-056C-A1C9-AB32-5F05F978B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BrainChip Confidential - Internal Use Only</a:t>
            </a:r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7F0427F8-026E-7C47-0B5E-A5511D88D5B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06536" y="11545"/>
            <a:ext cx="3042000" cy="3429000"/>
          </a:xfrm>
          <a:noFill/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5229745C-F2CD-A006-B4DE-D32E7E6C4AE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145301" y="11545"/>
            <a:ext cx="3042000" cy="3429000"/>
          </a:xfrm>
          <a:noFill/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19210ED-D54F-FF31-CC00-F1C9CA5D25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70750" y="6212787"/>
            <a:ext cx="420366" cy="365125"/>
          </a:xfrm>
          <a:prstGeom prst="rect">
            <a:avLst/>
          </a:prstGeom>
          <a:noFill/>
        </p:spPr>
        <p:txBody>
          <a:bodyPr vert="horz" lIns="0" tIns="45720" rIns="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/>
              <a:t>|  </a:t>
            </a:r>
            <a:fld id="{D5F83086-02A1-194A-B6CF-FF24C935C0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6469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, Content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2B9245-68CD-E04B-70F4-E8C2E326E39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88063" y="0"/>
            <a:ext cx="6103937" cy="6858000"/>
          </a:xfrm>
          <a:noFill/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7811A8-4D94-E1B4-72DA-D6CB7B1F8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092" y="404813"/>
            <a:ext cx="5399299" cy="3651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1C1034-C635-B9A1-F338-F177BEBE75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5091" y="1404000"/>
            <a:ext cx="5399299" cy="4653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467E89-C4CA-4682-D95A-4E1324080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922B5B-056C-A1C9-AB32-5F05F978B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BrainChip Confidential - Internal Use Only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10FD27F-1D36-E7E6-1B67-47B96E5CF03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988" y="779877"/>
            <a:ext cx="5406403" cy="403225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2"/>
                </a:solidFill>
              </a:defRPr>
            </a:lvl1pPr>
            <a:lvl2pPr marL="0" indent="0">
              <a:buFont typeface="Arial" panose="020B0604020202020204" pitchFamily="34" charset="0"/>
              <a:buNone/>
              <a:tabLst/>
              <a:defRPr sz="2400"/>
            </a:lvl2pPr>
            <a:lvl3pPr marL="0" indent="0">
              <a:buNone/>
              <a:tabLst/>
              <a:defRPr sz="2400"/>
            </a:lvl3pPr>
            <a:lvl4pPr marL="0" indent="0">
              <a:buFont typeface="Arial" panose="020B0604020202020204" pitchFamily="34" charset="0"/>
              <a:buNone/>
              <a:tabLst/>
              <a:defRPr sz="2400"/>
            </a:lvl4pPr>
            <a:lvl5pPr marL="0" indent="0">
              <a:buFont typeface="Arial" panose="020B0604020202020204" pitchFamily="34" charset="0"/>
              <a:buNone/>
              <a:tabLst/>
              <a:defRPr sz="2400"/>
            </a:lvl5pPr>
          </a:lstStyle>
          <a:p>
            <a:pPr lvl="0"/>
            <a:r>
              <a:rPr lang="en-GB"/>
              <a:t>Subtitle goes here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A27BB7E-810B-997F-4780-87B710EB29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70750" y="6212787"/>
            <a:ext cx="420366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/>
              <a:t>|  </a:t>
            </a:r>
            <a:fld id="{D5F83086-02A1-194A-B6CF-FF24C935C0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9100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scrip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811A8-4D94-E1B4-72DA-D6CB7B1F8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092" y="404813"/>
            <a:ext cx="5965830" cy="72817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1C1034-C635-B9A1-F338-F177BEBE75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5092" y="1404000"/>
            <a:ext cx="2835004" cy="4653900"/>
          </a:xfrm>
        </p:spPr>
        <p:txBody>
          <a:bodyPr/>
          <a:lstStyle>
            <a:lvl1pPr marL="270000" indent="-270000">
              <a:lnSpc>
                <a:spcPct val="100000"/>
              </a:lnSpc>
              <a:spcBef>
                <a:spcPts val="1400"/>
              </a:spcBef>
              <a:spcAft>
                <a:spcPts val="400"/>
              </a:spcAft>
              <a:buClr>
                <a:schemeClr val="bg2"/>
              </a:buClr>
              <a:buFont typeface="+mj-lt"/>
              <a:buAutoNum type="arabicPeriod"/>
              <a:defRPr sz="1200" b="1"/>
            </a:lvl1pPr>
            <a:lvl2pPr marL="270000" indent="-270000">
              <a:lnSpc>
                <a:spcPct val="100000"/>
              </a:lnSpc>
              <a:spcAft>
                <a:spcPts val="600"/>
              </a:spcAft>
              <a:buClrTx/>
              <a:buSzPct val="100000"/>
              <a:buFont typeface="Arial" panose="020B0604020202020204" pitchFamily="34" charset="0"/>
              <a:buChar char="•"/>
              <a:defRPr sz="1200"/>
            </a:lvl2pPr>
            <a:lvl3pPr marL="0" indent="0">
              <a:lnSpc>
                <a:spcPct val="100000"/>
              </a:lnSpc>
              <a:spcAft>
                <a:spcPts val="600"/>
              </a:spcAft>
              <a:buNone/>
              <a:tabLst/>
              <a:defRPr sz="1200"/>
            </a:lvl3pPr>
            <a:lvl4pPr>
              <a:lnSpc>
                <a:spcPct val="100000"/>
              </a:lnSpc>
              <a:spcAft>
                <a:spcPts val="600"/>
              </a:spcAft>
              <a:defRPr sz="1200"/>
            </a:lvl4pPr>
            <a:lvl5pPr>
              <a:lnSpc>
                <a:spcPct val="100000"/>
              </a:lnSpc>
              <a:spcAft>
                <a:spcPts val="600"/>
              </a:spcAft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467E89-C4CA-4682-D95A-4E1324080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922B5B-056C-A1C9-AB32-5F05F978B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BrainChip Confidential - Internal Use Only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BB2FF0F-8B47-4397-DD1C-83FE12A5D09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27850" y="404813"/>
            <a:ext cx="4856163" cy="5653087"/>
          </a:xfrm>
          <a:noFill/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303290A-283C-6CB2-C4FD-DBE9B0AC29FC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3545918" y="1404000"/>
            <a:ext cx="2835004" cy="4653900"/>
          </a:xfrm>
        </p:spPr>
        <p:txBody>
          <a:bodyPr/>
          <a:lstStyle>
            <a:lvl1pPr marL="270000" indent="-270000">
              <a:lnSpc>
                <a:spcPct val="100000"/>
              </a:lnSpc>
              <a:spcBef>
                <a:spcPts val="1400"/>
              </a:spcBef>
              <a:spcAft>
                <a:spcPts val="400"/>
              </a:spcAft>
              <a:buClr>
                <a:schemeClr val="bg2"/>
              </a:buClr>
              <a:buFont typeface="+mj-lt"/>
              <a:buAutoNum type="arabicPeriod"/>
              <a:defRPr sz="1200" b="1"/>
            </a:lvl1pPr>
            <a:lvl2pPr marL="270000" indent="-270000">
              <a:lnSpc>
                <a:spcPct val="100000"/>
              </a:lnSpc>
              <a:spcAft>
                <a:spcPts val="600"/>
              </a:spcAft>
              <a:buClrTx/>
              <a:buSzPct val="100000"/>
              <a:buFont typeface="Arial" panose="020B0604020202020204" pitchFamily="34" charset="0"/>
              <a:buChar char="•"/>
              <a:defRPr sz="1200"/>
            </a:lvl2pPr>
            <a:lvl3pPr marL="0" indent="0">
              <a:lnSpc>
                <a:spcPct val="100000"/>
              </a:lnSpc>
              <a:spcAft>
                <a:spcPts val="600"/>
              </a:spcAft>
              <a:buNone/>
              <a:tabLst/>
              <a:defRPr sz="1200"/>
            </a:lvl3pPr>
            <a:lvl4pPr>
              <a:lnSpc>
                <a:spcPct val="100000"/>
              </a:lnSpc>
              <a:spcAft>
                <a:spcPts val="600"/>
              </a:spcAft>
              <a:defRPr sz="1200"/>
            </a:lvl4pPr>
            <a:lvl5pPr>
              <a:lnSpc>
                <a:spcPct val="100000"/>
              </a:lnSpc>
              <a:spcAft>
                <a:spcPts val="600"/>
              </a:spcAft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C8FD6A7-4E51-2227-3697-5400535A59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70750" y="6212787"/>
            <a:ext cx="420366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|  </a:t>
            </a:r>
            <a:fld id="{D5F83086-02A1-194A-B6CF-FF24C935C0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0057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 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2E6E2D-706B-C897-C157-DE13A7E08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092" y="404814"/>
            <a:ext cx="11376024" cy="3651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BE820A-9DF0-0E42-CAF7-9CEC8C023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9BCD2E-37B0-45AC-4FC2-2DDDCAECC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BrainChip Confidential - Internal Use Only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F8204CBD-F166-323E-F5C1-CAE8FC86B6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988" y="779877"/>
            <a:ext cx="11376025" cy="403225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2"/>
                </a:solidFill>
              </a:defRPr>
            </a:lvl1pPr>
            <a:lvl2pPr marL="0" indent="0">
              <a:buFont typeface="Arial" panose="020B0604020202020204" pitchFamily="34" charset="0"/>
              <a:buNone/>
              <a:tabLst/>
              <a:defRPr sz="2400"/>
            </a:lvl2pPr>
            <a:lvl3pPr marL="0" indent="0">
              <a:buNone/>
              <a:tabLst/>
              <a:defRPr sz="2400"/>
            </a:lvl3pPr>
            <a:lvl4pPr marL="0" indent="0">
              <a:buFont typeface="Arial" panose="020B0604020202020204" pitchFamily="34" charset="0"/>
              <a:buNone/>
              <a:tabLst/>
              <a:defRPr sz="2400"/>
            </a:lvl4pPr>
            <a:lvl5pPr marL="0" indent="0">
              <a:buFont typeface="Arial" panose="020B0604020202020204" pitchFamily="34" charset="0"/>
              <a:buNone/>
              <a:tabLst/>
              <a:defRPr sz="2400"/>
            </a:lvl5pPr>
          </a:lstStyle>
          <a:p>
            <a:pPr lvl="0"/>
            <a:r>
              <a:rPr lang="en-GB"/>
              <a:t>Subtitle goes here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2231362-8445-788F-A792-B710E67E85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70750" y="6212787"/>
            <a:ext cx="420366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|  </a:t>
            </a:r>
            <a:fld id="{D5F83086-02A1-194A-B6CF-FF24C935C0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0441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(Bulle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DC2F97DD-5C99-2B44-977F-83585767C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99042"/>
            <a:ext cx="9777984" cy="6556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3AB35E1-DF6B-E243-99B5-DBD9406ED3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43000"/>
          </a:blip>
          <a:srcRect l="-5130" t="19507" r="23678" b="-774"/>
          <a:stretch/>
        </p:blipFill>
        <p:spPr>
          <a:xfrm>
            <a:off x="10155936" y="0"/>
            <a:ext cx="2036064" cy="1840992"/>
          </a:xfrm>
          <a:prstGeom prst="rect">
            <a:avLst/>
          </a:prstGeom>
        </p:spPr>
      </p:pic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DC6EEAB1-5E90-DD43-9261-79A723F5B3D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46C28D9-1305-974F-AF02-CA99FE4BD6C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482A21A7-C274-B24D-BAC4-B4A89EDD095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9600" y="2019300"/>
            <a:ext cx="9729788" cy="41376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E180926-4F8B-1545-9334-00538922E2DD}"/>
              </a:ext>
            </a:extLst>
          </p:cNvPr>
          <p:cNvSpPr/>
          <p:nvPr userDrawn="1"/>
        </p:nvSpPr>
        <p:spPr>
          <a:xfrm>
            <a:off x="722376" y="1302834"/>
            <a:ext cx="885825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oter Placeholder 8">
            <a:extLst>
              <a:ext uri="{FF2B5EF4-FFF2-40B4-BE49-F238E27FC236}">
                <a16:creationId xmlns:a16="http://schemas.microsoft.com/office/drawing/2014/main" id="{7FC20785-251C-D94C-8AAB-20B0B1AE19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17727" y="6356350"/>
            <a:ext cx="32842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BRAINCHIP CONFIDENTIAL   |  AKIDA  |</a:t>
            </a:r>
            <a:endParaRPr lang="en-US">
              <a:solidFill>
                <a:schemeClr val="accent2"/>
              </a:solidFill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90113621-CE38-A84C-8C6B-D3D0C0B3DC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3466" y="6356350"/>
            <a:ext cx="190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BDA9D1B6-961E-44C5-91D4-56DDA21F4958}" type="datetime1">
              <a:rPr lang="en-US" smtClean="0"/>
              <a:t>10/22/2024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0255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">
          <p15:clr>
            <a:srgbClr val="FBAE40"/>
          </p15:clr>
        </p15:guide>
        <p15:guide id="2" pos="7296">
          <p15:clr>
            <a:srgbClr val="FBAE40"/>
          </p15:clr>
        </p15:guide>
        <p15:guide id="3" orient="horz" pos="1272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DE523-056E-14E2-DF10-E270A3A328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951" y="526014"/>
            <a:ext cx="5519049" cy="1372359"/>
          </a:xfrm>
        </p:spPr>
        <p:txBody>
          <a:bodyPr anchor="t" anchorCtr="0">
            <a:normAutofit/>
          </a:bodyPr>
          <a:lstStyle>
            <a:lvl1pPr algn="l">
              <a:defRPr sz="4400"/>
            </a:lvl1pPr>
          </a:lstStyle>
          <a:p>
            <a:pPr>
              <a:defRPr lang="en-US"/>
            </a:pPr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58335A-0E8F-E42E-E3FA-8C3E84599C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950" y="2180741"/>
            <a:ext cx="5519050" cy="2229893"/>
          </a:xfr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 lang="en-US"/>
            </a:pPr>
            <a:r>
              <a:rPr lang="en-US"/>
              <a:t>Click to edit Master subtitle style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A9A9BEB-CFA6-FA81-C24C-20A1A2FB88F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30009" y="404813"/>
            <a:ext cx="5254004" cy="6048375"/>
          </a:xfrm>
        </p:spPr>
        <p:txBody>
          <a:bodyPr/>
          <a:lstStyle/>
          <a:p>
            <a:pPr>
              <a:defRPr lang="en-US"/>
            </a:pPr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992C083-F40B-60D0-957E-0071B56744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2601" y="5360755"/>
            <a:ext cx="3147860" cy="911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361324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Divider"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7D6B1-1AD2-BF48-6FC9-A4331DC16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992" y="539284"/>
            <a:ext cx="5462884" cy="1500187"/>
          </a:xfrm>
        </p:spPr>
        <p:txBody>
          <a:bodyPr anchor="t" anchorCtr="0"/>
          <a:lstStyle>
            <a:lvl1pPr>
              <a:defRPr sz="4400">
                <a:solidFill>
                  <a:schemeClr val="bg2"/>
                </a:solidFill>
              </a:defRPr>
            </a:lvl1pPr>
          </a:lstStyle>
          <a:p>
            <a:pPr>
              <a:defRPr lang="en-US"/>
            </a:pPr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F78046-36E3-388D-BC23-13C431881F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3992" y="2063285"/>
            <a:ext cx="5470339" cy="1365716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 lang="en-US"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F1A099-B959-BFA3-BFD3-6BE10F6E82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 lang="en-US"/>
            </a:pPr>
            <a:fld id="{4783D3C0-15FA-9145-9C74-8FCBB4F6BAAD}" type="datetime1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DC8DB0-166B-C8EB-6AD0-CE70B9F82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 lang="en-US"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D5BF107-EBA1-8E18-17BC-34888186A6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70750" y="6212787"/>
            <a:ext cx="420366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pPr>
              <a:defRPr lang="en-US"/>
            </a:pPr>
            <a:r>
              <a:rPr lang="en-US"/>
              <a:t>|  </a:t>
            </a:r>
            <a:fld id="{D5F83086-02A1-194A-B6CF-FF24C935C097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4093C68-D50A-940F-D55D-9F7D6A200E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6541" y="6230941"/>
            <a:ext cx="1260822" cy="365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608853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811A8-4D94-E1B4-72DA-D6CB7B1F8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06308E-CB4E-0842-E72E-1A8C110D04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404000"/>
            <a:ext cx="5691804" cy="4653900"/>
          </a:xfrm>
        </p:spPr>
        <p:txBody>
          <a:bodyPr/>
          <a:lstStyle>
            <a:lvl1pPr marL="269875" indent="-269875">
              <a:spcAft>
                <a:spcPts val="1000"/>
              </a:spcAft>
              <a:buSzPct val="90000"/>
              <a:buFontTx/>
              <a:buBlip>
                <a:blip r:embed="rId2"/>
              </a:buBlip>
              <a:tabLst>
                <a:tab pos="5551488" algn="r"/>
              </a:tabLst>
              <a:defRPr/>
            </a:lvl1pPr>
            <a:lvl2pPr marL="270000" indent="-270000">
              <a:spcAft>
                <a:spcPts val="1000"/>
              </a:spcAft>
              <a:buSzPct val="90000"/>
              <a:buFontTx/>
              <a:buBlip>
                <a:blip r:embed="rId2"/>
              </a:buBlip>
              <a:tabLst>
                <a:tab pos="5551488" algn="r"/>
              </a:tabLst>
              <a:defRPr sz="1400"/>
            </a:lvl2pPr>
            <a:lvl3pPr marL="269875" indent="-269875">
              <a:buFont typeface="Arial" panose="020B0604020202020204" pitchFamily="34" charset="0"/>
              <a:buNone/>
              <a:tabLst>
                <a:tab pos="5551488" algn="r"/>
              </a:tabLst>
              <a:defRPr sz="1400"/>
            </a:lvl3pPr>
            <a:lvl4pPr marL="269875" indent="-269875">
              <a:tabLst>
                <a:tab pos="5551488" algn="r"/>
              </a:tabLst>
              <a:defRPr sz="1400"/>
            </a:lvl4pPr>
            <a:lvl5pPr marL="269875" indent="-269875">
              <a:tabLst>
                <a:tab pos="5551488" algn="r"/>
              </a:tabLst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467E89-C4CA-4682-D95A-4E1324080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922B5B-056C-A1C9-AB32-5F05F978B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err="1"/>
              <a:t>BrainChip</a:t>
            </a: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B31B669-D167-8BC4-14EC-EAA8B87276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70750" y="6212787"/>
            <a:ext cx="420366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|  </a:t>
            </a:r>
            <a:fld id="{D5F83086-02A1-194A-B6CF-FF24C935C0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4795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811A8-4D94-E1B4-72DA-D6CB7B1F8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 lang="en-US"/>
            </a:pPr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06308E-CB4E-0842-E72E-1A8C110D04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404000"/>
            <a:ext cx="5691804" cy="4653900"/>
          </a:xfrm>
        </p:spPr>
        <p:txBody>
          <a:bodyPr/>
          <a:lstStyle>
            <a:lvl1pPr marL="269875" indent="-269875">
              <a:spcAft>
                <a:spcPts val="1000"/>
              </a:spcAft>
              <a:buSzPct val="90000"/>
              <a:buFontTx/>
              <a:buBlip>
                <a:blip r:embed="rId2"/>
              </a:buBlip>
              <a:tabLst>
                <a:tab pos="5551488" algn="r"/>
              </a:tabLst>
              <a:defRPr/>
            </a:lvl1pPr>
            <a:lvl2pPr marL="270000" indent="-270000">
              <a:spcAft>
                <a:spcPts val="1000"/>
              </a:spcAft>
              <a:buSzPct val="90000"/>
              <a:buFontTx/>
              <a:buBlip>
                <a:blip r:embed="rId2"/>
              </a:buBlip>
              <a:tabLst>
                <a:tab pos="5551488" algn="r"/>
              </a:tabLst>
              <a:defRPr sz="1400"/>
            </a:lvl2pPr>
            <a:lvl3pPr marL="269875" indent="-269875">
              <a:buFont typeface="Arial" panose="020B0604020202020204" pitchFamily="34" charset="0"/>
              <a:buNone/>
              <a:tabLst>
                <a:tab pos="5551488" algn="r"/>
              </a:tabLst>
              <a:defRPr sz="1400"/>
            </a:lvl3pPr>
            <a:lvl4pPr marL="269875" indent="-269875">
              <a:tabLst>
                <a:tab pos="5551488" algn="r"/>
              </a:tabLst>
              <a:defRPr sz="1400"/>
            </a:lvl4pPr>
            <a:lvl5pPr marL="269875" indent="-269875">
              <a:tabLst>
                <a:tab pos="5551488" algn="r"/>
              </a:tabLst>
              <a:defRPr sz="1400"/>
            </a:lvl5pPr>
          </a:lstStyle>
          <a:p>
            <a:pPr lvl="0">
              <a:defRPr lang="en-US"/>
            </a:pPr>
            <a:r>
              <a:rPr lang="en-US"/>
              <a:t>Click to edit Master text styles</a:t>
            </a:r>
          </a:p>
          <a:p>
            <a:pPr lvl="1">
              <a:defRPr lang="en-US"/>
            </a:pPr>
            <a:r>
              <a:rPr lang="en-US"/>
              <a:t>Second level</a:t>
            </a:r>
          </a:p>
          <a:p>
            <a:pPr lvl="2">
              <a:defRPr lang="en-US"/>
            </a:pPr>
            <a:r>
              <a:rPr lang="en-US"/>
              <a:t>Third level</a:t>
            </a:r>
          </a:p>
          <a:p>
            <a:pPr lvl="3">
              <a:defRPr lang="en-US"/>
            </a:pPr>
            <a:r>
              <a:rPr lang="en-US"/>
              <a:t>Fourth level</a:t>
            </a:r>
          </a:p>
          <a:p>
            <a:pPr lvl="4">
              <a:defRPr lang="en-US"/>
            </a:pPr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467E89-C4CA-4682-D95A-4E1324080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en-US"/>
            </a:pPr>
            <a:fld id="{8A89B4E8-A461-1143-A9F8-65E2286FEE59}" type="datetime1">
              <a:rPr lang="en-US" smtClean="0"/>
              <a:t>10/22/2024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922B5B-056C-A1C9-AB32-5F05F978B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en-US"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B31B669-D167-8BC4-14EC-EAA8B87276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70750" y="6212787"/>
            <a:ext cx="420366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 lang="en-US"/>
            </a:pPr>
            <a:r>
              <a:rPr lang="en-US"/>
              <a:t>|  </a:t>
            </a:r>
            <a:fld id="{D5F83086-02A1-194A-B6CF-FF24C935C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575732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FCDCF-9280-B070-C424-81F263D18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 lang="en-US"/>
            </a:pPr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80DCA7-E86D-BDBE-2B2A-DC3B244412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953" y="1404000"/>
            <a:ext cx="11376025" cy="4666422"/>
          </a:xfrm>
        </p:spPr>
        <p:txBody>
          <a:bodyPr/>
          <a:lstStyle/>
          <a:p>
            <a:pPr lvl="0">
              <a:defRPr lang="en-US"/>
            </a:pPr>
            <a:r>
              <a:rPr lang="en-US"/>
              <a:t>Click to edit Master text styles</a:t>
            </a:r>
          </a:p>
          <a:p>
            <a:pPr lvl="1">
              <a:defRPr lang="en-US"/>
            </a:pPr>
            <a:r>
              <a:rPr lang="en-US"/>
              <a:t>Second level</a:t>
            </a:r>
          </a:p>
          <a:p>
            <a:pPr lvl="2">
              <a:defRPr lang="en-US"/>
            </a:pPr>
            <a:r>
              <a:rPr lang="en-US"/>
              <a:t>Third level</a:t>
            </a:r>
          </a:p>
          <a:p>
            <a:pPr lvl="3">
              <a:defRPr lang="en-US"/>
            </a:pPr>
            <a:r>
              <a:rPr lang="en-US"/>
              <a:t>Fourth level</a:t>
            </a:r>
          </a:p>
          <a:p>
            <a:pPr lvl="4">
              <a:defRPr lang="en-US"/>
            </a:pPr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5042A3-8AC1-8093-21DF-41630AFEA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en-US"/>
            </a:pPr>
            <a:fld id="{87045F8E-810A-604A-A0EA-47AD90E261CC}" type="datetime1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B5A17D-B53B-EB88-7F8B-91026AAD8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en-US"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3E0739F-7300-B246-F65A-784C857DB1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70750" y="6212787"/>
            <a:ext cx="420366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 lang="en-US"/>
            </a:pPr>
            <a:r>
              <a:rPr lang="en-US"/>
              <a:t>|  </a:t>
            </a:r>
            <a:fld id="{D5F83086-02A1-194A-B6CF-FF24C935C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686259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FCDCF-9280-B070-C424-81F263D18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092" y="404813"/>
            <a:ext cx="11376024" cy="365125"/>
          </a:xfrm>
        </p:spPr>
        <p:txBody>
          <a:bodyPr/>
          <a:lstStyle/>
          <a:p>
            <a:pPr>
              <a:defRPr lang="en-US"/>
            </a:pPr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80DCA7-E86D-BDBE-2B2A-DC3B244412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953" y="1404000"/>
            <a:ext cx="11376025" cy="4666422"/>
          </a:xfrm>
        </p:spPr>
        <p:txBody>
          <a:bodyPr/>
          <a:lstStyle/>
          <a:p>
            <a:pPr lvl="0">
              <a:defRPr lang="en-US"/>
            </a:pPr>
            <a:r>
              <a:rPr lang="en-US"/>
              <a:t>Click to edit Master text styles</a:t>
            </a:r>
          </a:p>
          <a:p>
            <a:pPr lvl="1">
              <a:defRPr lang="en-US"/>
            </a:pPr>
            <a:r>
              <a:rPr lang="en-US"/>
              <a:t>Second level</a:t>
            </a:r>
          </a:p>
          <a:p>
            <a:pPr lvl="2">
              <a:defRPr lang="en-US"/>
            </a:pPr>
            <a:r>
              <a:rPr lang="en-US"/>
              <a:t>Third level</a:t>
            </a:r>
          </a:p>
          <a:p>
            <a:pPr lvl="3">
              <a:defRPr lang="en-US"/>
            </a:pPr>
            <a:r>
              <a:rPr lang="en-US"/>
              <a:t>Fourth level</a:t>
            </a:r>
          </a:p>
          <a:p>
            <a:pPr lvl="4">
              <a:defRPr lang="en-US"/>
            </a:pPr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5042A3-8AC1-8093-21DF-41630AFEA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en-US"/>
            </a:pPr>
            <a:fld id="{A80D84F6-1B85-B348-93CB-EE9AC302E8A1}" type="datetime1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B5A17D-B53B-EB88-7F8B-91026AAD8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en-US"/>
            </a:pP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4E09BD4-AC07-B996-779F-A0FD2F36144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988" y="779877"/>
            <a:ext cx="11376025" cy="403225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2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2400"/>
            </a:lvl2pPr>
            <a:lvl3pPr marL="0" indent="0">
              <a:buNone/>
              <a:defRPr sz="2400"/>
            </a:lvl3pPr>
            <a:lvl4pPr marL="0" indent="0">
              <a:buFont typeface="Arial" panose="020B0604020202020204" pitchFamily="34" charset="0"/>
              <a:buNone/>
              <a:defRPr sz="2400"/>
            </a:lvl4pPr>
            <a:lvl5pPr marL="0" indent="0">
              <a:buFont typeface="Arial" panose="020B0604020202020204" pitchFamily="34" charset="0"/>
              <a:buNone/>
              <a:defRPr sz="2400"/>
            </a:lvl5pPr>
          </a:lstStyle>
          <a:p>
            <a:pPr lvl="0">
              <a:defRPr lang="en-US"/>
            </a:pPr>
            <a:r>
              <a:rPr lang="en-US"/>
              <a:t>Subtitle goes here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56C58CB-75BA-991F-E287-CF4BD760E7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70750" y="6212787"/>
            <a:ext cx="420366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 lang="en-US"/>
            </a:pPr>
            <a:r>
              <a:rPr lang="en-US"/>
              <a:t>|  </a:t>
            </a:r>
            <a:fld id="{D5F83086-02A1-194A-B6CF-FF24C935C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843885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811A8-4D94-E1B4-72DA-D6CB7B1F8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 lang="en-US"/>
            </a:pPr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1C1034-C635-B9A1-F338-F177BEBE75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5092" y="1404000"/>
            <a:ext cx="5181600" cy="4653900"/>
          </a:xfrm>
        </p:spPr>
        <p:txBody>
          <a:bodyPr/>
          <a:lstStyle/>
          <a:p>
            <a:pPr lvl="0">
              <a:defRPr lang="en-US"/>
            </a:pPr>
            <a:r>
              <a:rPr lang="en-US"/>
              <a:t>Click to edit Master text styles</a:t>
            </a:r>
          </a:p>
          <a:p>
            <a:pPr lvl="1">
              <a:defRPr lang="en-US"/>
            </a:pPr>
            <a:r>
              <a:rPr lang="en-US"/>
              <a:t>Second level</a:t>
            </a:r>
          </a:p>
          <a:p>
            <a:pPr lvl="2">
              <a:defRPr lang="en-US"/>
            </a:pPr>
            <a:r>
              <a:rPr lang="en-US"/>
              <a:t>Third level</a:t>
            </a:r>
          </a:p>
          <a:p>
            <a:pPr lvl="3">
              <a:defRPr lang="en-US"/>
            </a:pPr>
            <a:r>
              <a:rPr lang="en-US"/>
              <a:t>Fourth level</a:t>
            </a:r>
          </a:p>
          <a:p>
            <a:pPr lvl="4">
              <a:defRPr lang="en-US"/>
            </a:pPr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06308E-CB4E-0842-E72E-1A8C110D04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06204" y="1404000"/>
            <a:ext cx="5181600" cy="4653900"/>
          </a:xfrm>
        </p:spPr>
        <p:txBody>
          <a:bodyPr/>
          <a:lstStyle/>
          <a:p>
            <a:pPr lvl="0">
              <a:defRPr lang="en-US"/>
            </a:pPr>
            <a:r>
              <a:rPr lang="en-US"/>
              <a:t>Click to edit Master text styles</a:t>
            </a:r>
          </a:p>
          <a:p>
            <a:pPr lvl="1">
              <a:defRPr lang="en-US"/>
            </a:pPr>
            <a:r>
              <a:rPr lang="en-US"/>
              <a:t>Second level</a:t>
            </a:r>
          </a:p>
          <a:p>
            <a:pPr lvl="2">
              <a:defRPr lang="en-US"/>
            </a:pPr>
            <a:r>
              <a:rPr lang="en-US"/>
              <a:t>Third level</a:t>
            </a:r>
          </a:p>
          <a:p>
            <a:pPr lvl="3">
              <a:defRPr lang="en-US"/>
            </a:pPr>
            <a:r>
              <a:rPr lang="en-US"/>
              <a:t>Fourth level</a:t>
            </a:r>
          </a:p>
          <a:p>
            <a:pPr lvl="4">
              <a:defRPr lang="en-US"/>
            </a:pPr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467E89-C4CA-4682-D95A-4E1324080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en-US"/>
            </a:pPr>
            <a:fld id="{3E2A3903-BA45-3C4F-9256-DF480CC82FE0}" type="datetime1">
              <a:rPr lang="en-US" smtClean="0"/>
              <a:t>10/22/2024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922B5B-056C-A1C9-AB32-5F05F978B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en-US"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4953AD6-D93B-3F26-E986-B4C7F2D1D9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70750" y="6212787"/>
            <a:ext cx="420366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 lang="en-US"/>
            </a:pPr>
            <a:r>
              <a:rPr lang="en-US"/>
              <a:t>|  </a:t>
            </a:r>
            <a:fld id="{D5F83086-02A1-194A-B6CF-FF24C935C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023247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811A8-4D94-E1B4-72DA-D6CB7B1F8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092" y="404813"/>
            <a:ext cx="11376024" cy="365125"/>
          </a:xfrm>
        </p:spPr>
        <p:txBody>
          <a:bodyPr/>
          <a:lstStyle/>
          <a:p>
            <a:pPr>
              <a:defRPr lang="en-US"/>
            </a:pPr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1C1034-C635-B9A1-F338-F177BEBE75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5092" y="1404000"/>
            <a:ext cx="5181600" cy="4653900"/>
          </a:xfrm>
        </p:spPr>
        <p:txBody>
          <a:bodyPr/>
          <a:lstStyle/>
          <a:p>
            <a:pPr lvl="0">
              <a:defRPr lang="en-US"/>
            </a:pPr>
            <a:r>
              <a:rPr lang="en-US"/>
              <a:t>Click to edit Master text styles</a:t>
            </a:r>
          </a:p>
          <a:p>
            <a:pPr lvl="1">
              <a:defRPr lang="en-US"/>
            </a:pPr>
            <a:r>
              <a:rPr lang="en-US"/>
              <a:t>Second level</a:t>
            </a:r>
          </a:p>
          <a:p>
            <a:pPr lvl="2">
              <a:defRPr lang="en-US"/>
            </a:pPr>
            <a:r>
              <a:rPr lang="en-US"/>
              <a:t>Third level</a:t>
            </a:r>
          </a:p>
          <a:p>
            <a:pPr lvl="3">
              <a:defRPr lang="en-US"/>
            </a:pPr>
            <a:r>
              <a:rPr lang="en-US"/>
              <a:t>Fourth level</a:t>
            </a:r>
          </a:p>
          <a:p>
            <a:pPr lvl="4">
              <a:defRPr lang="en-US"/>
            </a:pPr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06308E-CB4E-0842-E72E-1A8C110D04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06204" y="1404000"/>
            <a:ext cx="5181600" cy="4653900"/>
          </a:xfrm>
        </p:spPr>
        <p:txBody>
          <a:bodyPr/>
          <a:lstStyle/>
          <a:p>
            <a:pPr lvl="0">
              <a:defRPr lang="en-US"/>
            </a:pPr>
            <a:r>
              <a:rPr lang="en-US"/>
              <a:t>Click to edit Master text styles</a:t>
            </a:r>
          </a:p>
          <a:p>
            <a:pPr lvl="1">
              <a:defRPr lang="en-US"/>
            </a:pPr>
            <a:r>
              <a:rPr lang="en-US"/>
              <a:t>Second level</a:t>
            </a:r>
          </a:p>
          <a:p>
            <a:pPr lvl="2">
              <a:defRPr lang="en-US"/>
            </a:pPr>
            <a:r>
              <a:rPr lang="en-US"/>
              <a:t>Third level</a:t>
            </a:r>
          </a:p>
          <a:p>
            <a:pPr lvl="3">
              <a:defRPr lang="en-US"/>
            </a:pPr>
            <a:r>
              <a:rPr lang="en-US"/>
              <a:t>Fourth level</a:t>
            </a:r>
          </a:p>
          <a:p>
            <a:pPr lvl="4">
              <a:defRPr lang="en-US"/>
            </a:pPr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467E89-C4CA-4682-D95A-4E1324080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en-US"/>
            </a:pPr>
            <a:fld id="{F909F2E6-1B00-A24D-A70E-AE5721EA851A}" type="datetime1">
              <a:rPr lang="en-US" smtClean="0"/>
              <a:t>10/22/2024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922B5B-056C-A1C9-AB32-5F05F978B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en-US"/>
            </a:pP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10FD27F-1D36-E7E6-1B67-47B96E5CF03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988" y="779877"/>
            <a:ext cx="11376025" cy="403225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2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2400"/>
            </a:lvl2pPr>
            <a:lvl3pPr marL="0" indent="0">
              <a:buNone/>
              <a:defRPr sz="2400"/>
            </a:lvl3pPr>
            <a:lvl4pPr marL="0" indent="0">
              <a:buFont typeface="Arial" panose="020B0604020202020204" pitchFamily="34" charset="0"/>
              <a:buNone/>
              <a:defRPr sz="2400"/>
            </a:lvl4pPr>
            <a:lvl5pPr marL="0" indent="0">
              <a:buFont typeface="Arial" panose="020B0604020202020204" pitchFamily="34" charset="0"/>
              <a:buNone/>
              <a:defRPr sz="2400"/>
            </a:lvl5pPr>
          </a:lstStyle>
          <a:p>
            <a:pPr lvl="0">
              <a:defRPr lang="en-US"/>
            </a:pPr>
            <a:r>
              <a:rPr lang="en-US"/>
              <a:t>Subtitle goes here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F59C1FD-5B0A-08A9-2C65-56E32F8DAC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70750" y="6212787"/>
            <a:ext cx="420366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 lang="en-US"/>
            </a:pPr>
            <a:r>
              <a:rPr lang="en-US"/>
              <a:t>|  </a:t>
            </a:r>
            <a:fld id="{D5F83086-02A1-194A-B6CF-FF24C935C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362186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2B9245-68CD-E04B-70F4-E8C2E326E39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88063" y="0"/>
            <a:ext cx="6103937" cy="6858000"/>
          </a:xfrm>
          <a:noFill/>
        </p:spPr>
        <p:txBody>
          <a:bodyPr/>
          <a:lstStyle/>
          <a:p>
            <a:pPr>
              <a:defRPr lang="en-US"/>
            </a:pP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7811A8-4D94-E1B4-72DA-D6CB7B1F8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092" y="404813"/>
            <a:ext cx="5399299" cy="844300"/>
          </a:xfrm>
        </p:spPr>
        <p:txBody>
          <a:bodyPr/>
          <a:lstStyle/>
          <a:p>
            <a:pPr>
              <a:defRPr lang="en-US"/>
            </a:pPr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1C1034-C635-B9A1-F338-F177BEBE75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5091" y="1404000"/>
            <a:ext cx="5399299" cy="4653900"/>
          </a:xfrm>
        </p:spPr>
        <p:txBody>
          <a:bodyPr/>
          <a:lstStyle/>
          <a:p>
            <a:pPr lvl="0">
              <a:defRPr lang="en-US"/>
            </a:pPr>
            <a:r>
              <a:rPr lang="en-US"/>
              <a:t>Click to edit Master text styles</a:t>
            </a:r>
          </a:p>
          <a:p>
            <a:pPr lvl="1">
              <a:defRPr lang="en-US"/>
            </a:pPr>
            <a:r>
              <a:rPr lang="en-US"/>
              <a:t>Second level</a:t>
            </a:r>
          </a:p>
          <a:p>
            <a:pPr lvl="2">
              <a:defRPr lang="en-US"/>
            </a:pPr>
            <a:r>
              <a:rPr lang="en-US"/>
              <a:t>Third level</a:t>
            </a:r>
          </a:p>
          <a:p>
            <a:pPr lvl="3">
              <a:defRPr lang="en-US"/>
            </a:pPr>
            <a:r>
              <a:rPr lang="en-US"/>
              <a:t>Fourth level</a:t>
            </a:r>
          </a:p>
          <a:p>
            <a:pPr lvl="4">
              <a:defRPr lang="en-US"/>
            </a:pPr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467E89-C4CA-4682-D95A-4E1324080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en-US"/>
            </a:pPr>
            <a:fld id="{4B6DC0A8-5697-9846-A9DF-E79D108B4256}" type="datetime1">
              <a:rPr lang="en-US" smtClean="0"/>
              <a:t>10/22/2024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922B5B-056C-A1C9-AB32-5F05F978B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 lang="en-US"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5C38749-C263-EDB8-BDDA-ECAC6738E9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70750" y="6212787"/>
            <a:ext cx="420366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>
              <a:defRPr lang="en-US"/>
            </a:pPr>
            <a:r>
              <a:rPr lang="en-US"/>
              <a:t>|  </a:t>
            </a:r>
            <a:fld id="{D5F83086-02A1-194A-B6CF-FF24C935C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816711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Image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1392F7BF-453F-3D7D-345D-1486DFD11DB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88063" y="3426691"/>
            <a:ext cx="6103937" cy="3429000"/>
          </a:xfrm>
          <a:noFill/>
        </p:spPr>
        <p:txBody>
          <a:bodyPr/>
          <a:lstStyle/>
          <a:p>
            <a:pPr>
              <a:defRPr lang="en-US"/>
            </a:pPr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2B9245-68CD-E04B-70F4-E8C2E326E39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88063" y="0"/>
            <a:ext cx="6103937" cy="3429000"/>
          </a:xfrm>
          <a:noFill/>
        </p:spPr>
        <p:txBody>
          <a:bodyPr/>
          <a:lstStyle/>
          <a:p>
            <a:pPr>
              <a:defRPr lang="en-US"/>
            </a:pP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7811A8-4D94-E1B4-72DA-D6CB7B1F8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092" y="404813"/>
            <a:ext cx="5399299" cy="844300"/>
          </a:xfrm>
        </p:spPr>
        <p:txBody>
          <a:bodyPr/>
          <a:lstStyle/>
          <a:p>
            <a:pPr>
              <a:defRPr lang="en-US"/>
            </a:pPr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1C1034-C635-B9A1-F338-F177BEBE75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5091" y="1404000"/>
            <a:ext cx="5399299" cy="4653900"/>
          </a:xfrm>
        </p:spPr>
        <p:txBody>
          <a:bodyPr/>
          <a:lstStyle/>
          <a:p>
            <a:pPr lvl="0">
              <a:defRPr lang="en-US"/>
            </a:pPr>
            <a:r>
              <a:rPr lang="en-US"/>
              <a:t>Click to edit Master text styles</a:t>
            </a:r>
          </a:p>
          <a:p>
            <a:pPr lvl="1">
              <a:defRPr lang="en-US"/>
            </a:pPr>
            <a:r>
              <a:rPr lang="en-US"/>
              <a:t>Second level</a:t>
            </a:r>
          </a:p>
          <a:p>
            <a:pPr lvl="2">
              <a:defRPr lang="en-US"/>
            </a:pPr>
            <a:r>
              <a:rPr lang="en-US"/>
              <a:t>Third level</a:t>
            </a:r>
          </a:p>
          <a:p>
            <a:pPr lvl="3">
              <a:defRPr lang="en-US"/>
            </a:pPr>
            <a:r>
              <a:rPr lang="en-US"/>
              <a:t>Fourth level</a:t>
            </a:r>
          </a:p>
          <a:p>
            <a:pPr lvl="4">
              <a:defRPr lang="en-US"/>
            </a:pPr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467E89-C4CA-4682-D95A-4E1324080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en-US"/>
            </a:pPr>
            <a:fld id="{56827B27-0E4B-B044-930C-04C612BF6C73}" type="datetime1">
              <a:rPr lang="en-US" smtClean="0"/>
              <a:t>10/22/2024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922B5B-056C-A1C9-AB32-5F05F978B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 lang="en-US"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753FF84-7B42-DFC7-0877-B7FC979C3E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70750" y="6212787"/>
            <a:ext cx="420366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>
              <a:defRPr lang="en-US"/>
            </a:pPr>
            <a:r>
              <a:rPr lang="en-US"/>
              <a:t>|  </a:t>
            </a:r>
            <a:fld id="{D5F83086-02A1-194A-B6CF-FF24C935C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446364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Image x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B0A7E47E-4C5A-06E1-A73B-F97F029E8C8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145301" y="3429000"/>
            <a:ext cx="3042000" cy="3429000"/>
          </a:xfrm>
          <a:noFill/>
        </p:spPr>
        <p:txBody>
          <a:bodyPr/>
          <a:lstStyle/>
          <a:p>
            <a:pPr>
              <a:defRPr lang="en-US"/>
            </a:pPr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2B9245-68CD-E04B-70F4-E8C2E326E39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06536" y="3429000"/>
            <a:ext cx="3042000" cy="3429000"/>
          </a:xfrm>
          <a:noFill/>
        </p:spPr>
        <p:txBody>
          <a:bodyPr/>
          <a:lstStyle/>
          <a:p>
            <a:pPr>
              <a:defRPr lang="en-US"/>
            </a:pP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7811A8-4D94-E1B4-72DA-D6CB7B1F8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092" y="404813"/>
            <a:ext cx="5399299" cy="844300"/>
          </a:xfrm>
        </p:spPr>
        <p:txBody>
          <a:bodyPr/>
          <a:lstStyle/>
          <a:p>
            <a:pPr>
              <a:defRPr lang="en-US"/>
            </a:pPr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1C1034-C635-B9A1-F338-F177BEBE75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5091" y="1404000"/>
            <a:ext cx="5399299" cy="4653900"/>
          </a:xfrm>
        </p:spPr>
        <p:txBody>
          <a:bodyPr/>
          <a:lstStyle/>
          <a:p>
            <a:pPr lvl="0">
              <a:defRPr lang="en-US"/>
            </a:pPr>
            <a:r>
              <a:rPr lang="en-US"/>
              <a:t>Click to edit Master text styles</a:t>
            </a:r>
          </a:p>
          <a:p>
            <a:pPr lvl="1">
              <a:defRPr lang="en-US"/>
            </a:pPr>
            <a:r>
              <a:rPr lang="en-US"/>
              <a:t>Second level</a:t>
            </a:r>
          </a:p>
          <a:p>
            <a:pPr lvl="2">
              <a:defRPr lang="en-US"/>
            </a:pPr>
            <a:r>
              <a:rPr lang="en-US"/>
              <a:t>Third level</a:t>
            </a:r>
          </a:p>
          <a:p>
            <a:pPr lvl="3">
              <a:defRPr lang="en-US"/>
            </a:pPr>
            <a:r>
              <a:rPr lang="en-US"/>
              <a:t>Fourth level</a:t>
            </a:r>
          </a:p>
          <a:p>
            <a:pPr lvl="4">
              <a:defRPr lang="en-US"/>
            </a:pPr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467E89-C4CA-4682-D95A-4E1324080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en-US"/>
            </a:pPr>
            <a:fld id="{8737B3DD-F086-094C-82AD-FB8563ACD330}" type="datetime1">
              <a:rPr lang="en-US" smtClean="0"/>
              <a:t>10/22/2024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922B5B-056C-A1C9-AB32-5F05F978B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 lang="en-US"/>
            </a:pPr>
            <a:endParaRPr lang="en-US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7F0427F8-026E-7C47-0B5E-A5511D88D5B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06536" y="11545"/>
            <a:ext cx="3042000" cy="3429000"/>
          </a:xfrm>
          <a:noFill/>
        </p:spPr>
        <p:txBody>
          <a:bodyPr/>
          <a:lstStyle/>
          <a:p>
            <a:pPr>
              <a:defRPr lang="en-US"/>
            </a:pPr>
            <a:endParaRPr lang="en-US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5229745C-F2CD-A006-B4DE-D32E7E6C4AE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145301" y="11545"/>
            <a:ext cx="3042000" cy="3429000"/>
          </a:xfrm>
          <a:noFill/>
        </p:spPr>
        <p:txBody>
          <a:bodyPr/>
          <a:lstStyle/>
          <a:p>
            <a:pPr>
              <a:defRPr lang="en-US"/>
            </a:pPr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19210ED-D54F-FF31-CC00-F1C9CA5D25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70750" y="6212787"/>
            <a:ext cx="420366" cy="365125"/>
          </a:xfrm>
          <a:prstGeom prst="rect">
            <a:avLst/>
          </a:prstGeom>
          <a:noFill/>
        </p:spPr>
        <p:txBody>
          <a:bodyPr vert="horz" lIns="0" tIns="45720" rIns="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>
              <a:defRPr lang="en-US"/>
            </a:pPr>
            <a:r>
              <a:rPr lang="en-US"/>
              <a:t>|  </a:t>
            </a:r>
            <a:fld id="{D5F83086-02A1-194A-B6CF-FF24C935C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741591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2B9245-68CD-E04B-70F4-E8C2E326E39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88063" y="0"/>
            <a:ext cx="6103937" cy="6858000"/>
          </a:xfrm>
          <a:noFill/>
        </p:spPr>
        <p:txBody>
          <a:bodyPr/>
          <a:lstStyle/>
          <a:p>
            <a:pPr>
              <a:defRPr lang="en-US"/>
            </a:pP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7811A8-4D94-E1B4-72DA-D6CB7B1F8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092" y="404813"/>
            <a:ext cx="5399299" cy="365125"/>
          </a:xfrm>
        </p:spPr>
        <p:txBody>
          <a:bodyPr/>
          <a:lstStyle/>
          <a:p>
            <a:pPr>
              <a:defRPr lang="en-US"/>
            </a:pPr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1C1034-C635-B9A1-F338-F177BEBE75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5091" y="1404000"/>
            <a:ext cx="5399299" cy="4653900"/>
          </a:xfrm>
        </p:spPr>
        <p:txBody>
          <a:bodyPr/>
          <a:lstStyle/>
          <a:p>
            <a:pPr lvl="0">
              <a:defRPr lang="en-US"/>
            </a:pPr>
            <a:r>
              <a:rPr lang="en-US"/>
              <a:t>Click to edit Master text styles</a:t>
            </a:r>
          </a:p>
          <a:p>
            <a:pPr lvl="1">
              <a:defRPr lang="en-US"/>
            </a:pPr>
            <a:r>
              <a:rPr lang="en-US"/>
              <a:t>Second level</a:t>
            </a:r>
          </a:p>
          <a:p>
            <a:pPr lvl="2">
              <a:defRPr lang="en-US"/>
            </a:pPr>
            <a:r>
              <a:rPr lang="en-US"/>
              <a:t>Third level</a:t>
            </a:r>
          </a:p>
          <a:p>
            <a:pPr lvl="3">
              <a:defRPr lang="en-US"/>
            </a:pPr>
            <a:r>
              <a:rPr lang="en-US"/>
              <a:t>Fourth level</a:t>
            </a:r>
          </a:p>
          <a:p>
            <a:pPr lvl="4">
              <a:defRPr lang="en-US"/>
            </a:pPr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467E89-C4CA-4682-D95A-4E1324080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en-US"/>
            </a:pPr>
            <a:fld id="{ED2A8762-B51E-674A-847C-C7C93435696B}" type="datetime1">
              <a:rPr lang="en-US" smtClean="0"/>
              <a:t>10/22/2024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922B5B-056C-A1C9-AB32-5F05F978B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 lang="en-US"/>
            </a:pP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10FD27F-1D36-E7E6-1B67-47B96E5CF03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988" y="779877"/>
            <a:ext cx="5406403" cy="403225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2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2400"/>
            </a:lvl2pPr>
            <a:lvl3pPr marL="0" indent="0">
              <a:buNone/>
              <a:defRPr sz="2400"/>
            </a:lvl3pPr>
            <a:lvl4pPr marL="0" indent="0">
              <a:buFont typeface="Arial" panose="020B0604020202020204" pitchFamily="34" charset="0"/>
              <a:buNone/>
              <a:defRPr sz="2400"/>
            </a:lvl4pPr>
            <a:lvl5pPr marL="0" indent="0">
              <a:buFont typeface="Arial" panose="020B0604020202020204" pitchFamily="34" charset="0"/>
              <a:buNone/>
              <a:defRPr sz="2400"/>
            </a:lvl5pPr>
          </a:lstStyle>
          <a:p>
            <a:pPr lvl="0">
              <a:defRPr lang="en-US"/>
            </a:pPr>
            <a:r>
              <a:rPr lang="en-US"/>
              <a:t>Subtitle goes here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A27BB7E-810B-997F-4780-87B710EB29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70750" y="6212787"/>
            <a:ext cx="420366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>
              <a:defRPr lang="en-US"/>
            </a:pPr>
            <a:r>
              <a:rPr lang="en-US"/>
              <a:t>|  </a:t>
            </a:r>
            <a:fld id="{D5F83086-02A1-194A-B6CF-FF24C935C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430033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, Image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8F4D42A6-A3F0-0798-AC94-386D32C7564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88063" y="3426691"/>
            <a:ext cx="6103937" cy="3429000"/>
          </a:xfrm>
          <a:noFill/>
        </p:spPr>
        <p:txBody>
          <a:bodyPr/>
          <a:lstStyle/>
          <a:p>
            <a:pPr>
              <a:defRPr lang="en-US"/>
            </a:pPr>
            <a:endParaRPr lang="en-US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4BED92EF-399A-D0DA-883C-7E00314A0BF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88063" y="0"/>
            <a:ext cx="6103937" cy="3429000"/>
          </a:xfrm>
          <a:noFill/>
        </p:spPr>
        <p:txBody>
          <a:bodyPr/>
          <a:lstStyle/>
          <a:p>
            <a:pPr>
              <a:defRPr lang="en-US"/>
            </a:pP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7811A8-4D94-E1B4-72DA-D6CB7B1F8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092" y="404813"/>
            <a:ext cx="5399299" cy="365125"/>
          </a:xfrm>
        </p:spPr>
        <p:txBody>
          <a:bodyPr/>
          <a:lstStyle/>
          <a:p>
            <a:pPr>
              <a:defRPr lang="en-US"/>
            </a:pPr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1C1034-C635-B9A1-F338-F177BEBE75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5091" y="1404000"/>
            <a:ext cx="5399299" cy="4653900"/>
          </a:xfrm>
        </p:spPr>
        <p:txBody>
          <a:bodyPr/>
          <a:lstStyle/>
          <a:p>
            <a:pPr lvl="0">
              <a:defRPr lang="en-US"/>
            </a:pPr>
            <a:r>
              <a:rPr lang="en-US"/>
              <a:t>Click to edit Master text styles</a:t>
            </a:r>
          </a:p>
          <a:p>
            <a:pPr lvl="1">
              <a:defRPr lang="en-US"/>
            </a:pPr>
            <a:r>
              <a:rPr lang="en-US"/>
              <a:t>Second level</a:t>
            </a:r>
          </a:p>
          <a:p>
            <a:pPr lvl="2">
              <a:defRPr lang="en-US"/>
            </a:pPr>
            <a:r>
              <a:rPr lang="en-US"/>
              <a:t>Third level</a:t>
            </a:r>
          </a:p>
          <a:p>
            <a:pPr lvl="3">
              <a:defRPr lang="en-US"/>
            </a:pPr>
            <a:r>
              <a:rPr lang="en-US"/>
              <a:t>Fourth level</a:t>
            </a:r>
          </a:p>
          <a:p>
            <a:pPr lvl="4">
              <a:defRPr lang="en-US"/>
            </a:pPr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467E89-C4CA-4682-D95A-4E1324080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en-US"/>
            </a:pPr>
            <a:fld id="{1BF89104-43DA-1447-9224-338CBA554EBA}" type="datetime1">
              <a:rPr lang="en-US" smtClean="0"/>
              <a:t>10/22/2024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922B5B-056C-A1C9-AB32-5F05F978B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 lang="en-US"/>
            </a:pP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10FD27F-1D36-E7E6-1B67-47B96E5CF03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988" y="779877"/>
            <a:ext cx="5406403" cy="403225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2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2400"/>
            </a:lvl2pPr>
            <a:lvl3pPr marL="0" indent="0">
              <a:buNone/>
              <a:defRPr sz="2400"/>
            </a:lvl3pPr>
            <a:lvl4pPr marL="0" indent="0">
              <a:buFont typeface="Arial" panose="020B0604020202020204" pitchFamily="34" charset="0"/>
              <a:buNone/>
              <a:defRPr sz="2400"/>
            </a:lvl4pPr>
            <a:lvl5pPr marL="0" indent="0">
              <a:buFont typeface="Arial" panose="020B0604020202020204" pitchFamily="34" charset="0"/>
              <a:buNone/>
              <a:defRPr sz="2400"/>
            </a:lvl5pPr>
          </a:lstStyle>
          <a:p>
            <a:pPr lvl="0">
              <a:defRPr lang="en-US"/>
            </a:pPr>
            <a:r>
              <a:rPr lang="en-US"/>
              <a:t>Subtitle goes here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5BE6020-73B9-E4F0-F323-6E9B4C4FCD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70750" y="6212787"/>
            <a:ext cx="420366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>
              <a:defRPr lang="en-US"/>
            </a:pPr>
            <a:r>
              <a:rPr lang="en-US"/>
              <a:t>|  </a:t>
            </a:r>
            <a:fld id="{D5F83086-02A1-194A-B6CF-FF24C935C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835232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80DCA7-E86D-BDBE-2B2A-DC3B244412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953" y="1404000"/>
            <a:ext cx="11376025" cy="46664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6FCDCF-9280-B070-C424-81F263D18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5042A3-8AC1-8093-21DF-41630AFEA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3E0739F-7300-B246-F65A-784C857DB1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70750" y="6212787"/>
            <a:ext cx="420366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|  </a:t>
            </a:r>
            <a:fld id="{D5F83086-02A1-194A-B6CF-FF24C935C0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AFB1E8-83F8-24E4-222B-36119B85D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BrainChip Confidential - 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128689561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, Image x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5A2286CB-5D99-8599-A64E-08B7BD6D318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145301" y="3429000"/>
            <a:ext cx="3042000" cy="3429000"/>
          </a:xfrm>
          <a:noFill/>
        </p:spPr>
        <p:txBody>
          <a:bodyPr/>
          <a:lstStyle/>
          <a:p>
            <a:pPr>
              <a:defRPr lang="en-US"/>
            </a:pPr>
            <a:endParaRPr lang="en-US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4BFA695F-5DA7-DBDD-1C53-FD1242D1FAB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06536" y="3429000"/>
            <a:ext cx="3042000" cy="3429000"/>
          </a:xfrm>
          <a:noFill/>
        </p:spPr>
        <p:txBody>
          <a:bodyPr/>
          <a:lstStyle/>
          <a:p>
            <a:pPr>
              <a:defRPr lang="en-US"/>
            </a:pPr>
            <a:endParaRPr lang="en-US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4AAA1EB3-DD57-8979-144C-75BFA074FD3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06536" y="11545"/>
            <a:ext cx="3042000" cy="3429000"/>
          </a:xfrm>
          <a:noFill/>
        </p:spPr>
        <p:txBody>
          <a:bodyPr/>
          <a:lstStyle/>
          <a:p>
            <a:pPr>
              <a:defRPr lang="en-US"/>
            </a:pPr>
            <a:endParaRPr lang="en-US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0EB96905-6C79-164E-22EE-F6D53086F0D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145301" y="11545"/>
            <a:ext cx="3042000" cy="3429000"/>
          </a:xfrm>
          <a:noFill/>
        </p:spPr>
        <p:txBody>
          <a:bodyPr/>
          <a:lstStyle/>
          <a:p>
            <a:pPr>
              <a:defRPr lang="en-US"/>
            </a:pP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7811A8-4D94-E1B4-72DA-D6CB7B1F8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092" y="404813"/>
            <a:ext cx="5399299" cy="365125"/>
          </a:xfrm>
        </p:spPr>
        <p:txBody>
          <a:bodyPr/>
          <a:lstStyle/>
          <a:p>
            <a:pPr>
              <a:defRPr lang="en-US"/>
            </a:pPr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1C1034-C635-B9A1-F338-F177BEBE75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5091" y="1404000"/>
            <a:ext cx="5399299" cy="4653900"/>
          </a:xfrm>
        </p:spPr>
        <p:txBody>
          <a:bodyPr/>
          <a:lstStyle/>
          <a:p>
            <a:pPr lvl="0">
              <a:defRPr lang="en-US"/>
            </a:pPr>
            <a:r>
              <a:rPr lang="en-US"/>
              <a:t>Click to edit Master text styles</a:t>
            </a:r>
          </a:p>
          <a:p>
            <a:pPr lvl="1">
              <a:defRPr lang="en-US"/>
            </a:pPr>
            <a:r>
              <a:rPr lang="en-US"/>
              <a:t>Second level</a:t>
            </a:r>
          </a:p>
          <a:p>
            <a:pPr lvl="2">
              <a:defRPr lang="en-US"/>
            </a:pPr>
            <a:r>
              <a:rPr lang="en-US"/>
              <a:t>Third level</a:t>
            </a:r>
          </a:p>
          <a:p>
            <a:pPr lvl="3">
              <a:defRPr lang="en-US"/>
            </a:pPr>
            <a:r>
              <a:rPr lang="en-US"/>
              <a:t>Fourth level</a:t>
            </a:r>
          </a:p>
          <a:p>
            <a:pPr lvl="4">
              <a:defRPr lang="en-US"/>
            </a:pPr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467E89-C4CA-4682-D95A-4E1324080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en-US"/>
            </a:pPr>
            <a:fld id="{8C948509-F212-074D-A382-0F933F58859B}" type="datetime1">
              <a:rPr lang="en-US" smtClean="0"/>
              <a:t>10/22/2024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922B5B-056C-A1C9-AB32-5F05F978B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 lang="en-US"/>
            </a:pP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10FD27F-1D36-E7E6-1B67-47B96E5CF03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988" y="779877"/>
            <a:ext cx="5406403" cy="403225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2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2400"/>
            </a:lvl2pPr>
            <a:lvl3pPr marL="0" indent="0">
              <a:buNone/>
              <a:defRPr sz="2400"/>
            </a:lvl3pPr>
            <a:lvl4pPr marL="0" indent="0">
              <a:buFont typeface="Arial" panose="020B0604020202020204" pitchFamily="34" charset="0"/>
              <a:buNone/>
              <a:defRPr sz="2400"/>
            </a:lvl4pPr>
            <a:lvl5pPr marL="0" indent="0">
              <a:buFont typeface="Arial" panose="020B0604020202020204" pitchFamily="34" charset="0"/>
              <a:buNone/>
              <a:defRPr sz="2400"/>
            </a:lvl5pPr>
          </a:lstStyle>
          <a:p>
            <a:pPr lvl="0">
              <a:defRPr lang="en-US"/>
            </a:pPr>
            <a:r>
              <a:rPr lang="en-US"/>
              <a:t>Subtitle goes here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6689D7D9-4E16-F5E4-E42C-8B694A3DCB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70750" y="6212787"/>
            <a:ext cx="420366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>
              <a:defRPr lang="en-US"/>
            </a:pPr>
            <a:r>
              <a:rPr lang="en-US"/>
              <a:t>|  </a:t>
            </a:r>
            <a:fld id="{D5F83086-02A1-194A-B6CF-FF24C935C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074299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, grey backgroun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E861669-412A-D567-BF95-4B9912373EAE}"/>
              </a:ext>
            </a:extLst>
          </p:cNvPr>
          <p:cNvSpPr/>
          <p:nvPr userDrawn="1"/>
        </p:nvSpPr>
        <p:spPr>
          <a:xfrm>
            <a:off x="6088545" y="0"/>
            <a:ext cx="610345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lang="en-US"/>
            </a:pP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7811A8-4D94-E1B4-72DA-D6CB7B1F8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092" y="404813"/>
            <a:ext cx="5399299" cy="719099"/>
          </a:xfrm>
        </p:spPr>
        <p:txBody>
          <a:bodyPr/>
          <a:lstStyle/>
          <a:p>
            <a:pPr>
              <a:defRPr lang="en-US"/>
            </a:pPr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1C1034-C635-B9A1-F338-F177BEBE75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5091" y="1404000"/>
            <a:ext cx="5399299" cy="4653900"/>
          </a:xfrm>
        </p:spPr>
        <p:txBody>
          <a:bodyPr/>
          <a:lstStyle/>
          <a:p>
            <a:pPr lvl="0">
              <a:defRPr lang="en-US"/>
            </a:pPr>
            <a:r>
              <a:rPr lang="en-US"/>
              <a:t>Click to edit Master text styles</a:t>
            </a:r>
          </a:p>
          <a:p>
            <a:pPr lvl="1">
              <a:defRPr lang="en-US"/>
            </a:pPr>
            <a:r>
              <a:rPr lang="en-US"/>
              <a:t>Second level</a:t>
            </a:r>
          </a:p>
          <a:p>
            <a:pPr lvl="2">
              <a:defRPr lang="en-US"/>
            </a:pPr>
            <a:r>
              <a:rPr lang="en-US"/>
              <a:t>Third level</a:t>
            </a:r>
          </a:p>
          <a:p>
            <a:pPr lvl="3">
              <a:defRPr lang="en-US"/>
            </a:pPr>
            <a:r>
              <a:rPr lang="en-US"/>
              <a:t>Fourth level</a:t>
            </a:r>
          </a:p>
          <a:p>
            <a:pPr lvl="4">
              <a:defRPr lang="en-US"/>
            </a:pPr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06308E-CB4E-0842-E72E-1A8C110D04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06204" y="1404000"/>
            <a:ext cx="5181600" cy="4653900"/>
          </a:xfrm>
        </p:spPr>
        <p:txBody>
          <a:bodyPr/>
          <a:lstStyle/>
          <a:p>
            <a:pPr lvl="0">
              <a:defRPr lang="en-US"/>
            </a:pPr>
            <a:r>
              <a:rPr lang="en-US"/>
              <a:t>Click to edit Master text styles</a:t>
            </a:r>
          </a:p>
          <a:p>
            <a:pPr lvl="1">
              <a:defRPr lang="en-US"/>
            </a:pPr>
            <a:r>
              <a:rPr lang="en-US"/>
              <a:t>Second level</a:t>
            </a:r>
          </a:p>
          <a:p>
            <a:pPr lvl="2">
              <a:defRPr lang="en-US"/>
            </a:pPr>
            <a:r>
              <a:rPr lang="en-US"/>
              <a:t>Third level</a:t>
            </a:r>
          </a:p>
          <a:p>
            <a:pPr lvl="3">
              <a:defRPr lang="en-US"/>
            </a:pPr>
            <a:r>
              <a:rPr lang="en-US"/>
              <a:t>Fourth level</a:t>
            </a:r>
          </a:p>
          <a:p>
            <a:pPr lvl="4">
              <a:defRPr lang="en-US"/>
            </a:pPr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467E89-C4CA-4682-D95A-4E1324080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en-US"/>
            </a:pPr>
            <a:fld id="{D0033E47-9577-124E-A0A9-1D64E2116A89}" type="datetime1">
              <a:rPr lang="en-US" smtClean="0"/>
              <a:t>10/22/2024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922B5B-056C-A1C9-AB32-5F05F978B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 lang="en-US"/>
            </a:pPr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5083CD8-7AAB-BCCE-2920-17AAEB06E7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70750" y="6212787"/>
            <a:ext cx="420366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pPr>
              <a:defRPr lang="en-US"/>
            </a:pPr>
            <a:r>
              <a:rPr lang="en-US"/>
              <a:t>|  </a:t>
            </a:r>
            <a:fld id="{D5F83086-02A1-194A-B6CF-FF24C935C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478158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grey backgrou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E861669-412A-D567-BF95-4B9912373EAE}"/>
              </a:ext>
            </a:extLst>
          </p:cNvPr>
          <p:cNvSpPr/>
          <p:nvPr userDrawn="1"/>
        </p:nvSpPr>
        <p:spPr>
          <a:xfrm>
            <a:off x="6088545" y="0"/>
            <a:ext cx="610345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lang="en-US"/>
            </a:pP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7811A8-4D94-E1B4-72DA-D6CB7B1F8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092" y="404813"/>
            <a:ext cx="5399299" cy="365125"/>
          </a:xfrm>
        </p:spPr>
        <p:txBody>
          <a:bodyPr/>
          <a:lstStyle/>
          <a:p>
            <a:pPr>
              <a:defRPr lang="en-US"/>
            </a:pPr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1C1034-C635-B9A1-F338-F177BEBE75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5091" y="1404000"/>
            <a:ext cx="5399299" cy="4653900"/>
          </a:xfrm>
        </p:spPr>
        <p:txBody>
          <a:bodyPr/>
          <a:lstStyle/>
          <a:p>
            <a:pPr lvl="0">
              <a:defRPr lang="en-US"/>
            </a:pPr>
            <a:r>
              <a:rPr lang="en-US"/>
              <a:t>Click to edit Master text styles</a:t>
            </a:r>
          </a:p>
          <a:p>
            <a:pPr lvl="1">
              <a:defRPr lang="en-US"/>
            </a:pPr>
            <a:r>
              <a:rPr lang="en-US"/>
              <a:t>Second level</a:t>
            </a:r>
          </a:p>
          <a:p>
            <a:pPr lvl="2">
              <a:defRPr lang="en-US"/>
            </a:pPr>
            <a:r>
              <a:rPr lang="en-US"/>
              <a:t>Third level</a:t>
            </a:r>
          </a:p>
          <a:p>
            <a:pPr lvl="3">
              <a:defRPr lang="en-US"/>
            </a:pPr>
            <a:r>
              <a:rPr lang="en-US"/>
              <a:t>Fourth level</a:t>
            </a:r>
          </a:p>
          <a:p>
            <a:pPr lvl="4">
              <a:defRPr lang="en-US"/>
            </a:pPr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06308E-CB4E-0842-E72E-1A8C110D04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06204" y="1404000"/>
            <a:ext cx="5181600" cy="4653900"/>
          </a:xfrm>
        </p:spPr>
        <p:txBody>
          <a:bodyPr/>
          <a:lstStyle/>
          <a:p>
            <a:pPr lvl="0">
              <a:defRPr lang="en-US"/>
            </a:pPr>
            <a:r>
              <a:rPr lang="en-US"/>
              <a:t>Click to edit Master text styles</a:t>
            </a:r>
          </a:p>
          <a:p>
            <a:pPr lvl="1">
              <a:defRPr lang="en-US"/>
            </a:pPr>
            <a:r>
              <a:rPr lang="en-US"/>
              <a:t>Second level</a:t>
            </a:r>
          </a:p>
          <a:p>
            <a:pPr lvl="2">
              <a:defRPr lang="en-US"/>
            </a:pPr>
            <a:r>
              <a:rPr lang="en-US"/>
              <a:t>Third level</a:t>
            </a:r>
          </a:p>
          <a:p>
            <a:pPr lvl="3">
              <a:defRPr lang="en-US"/>
            </a:pPr>
            <a:r>
              <a:rPr lang="en-US"/>
              <a:t>Fourth level</a:t>
            </a:r>
          </a:p>
          <a:p>
            <a:pPr lvl="4">
              <a:defRPr lang="en-US"/>
            </a:pPr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467E89-C4CA-4682-D95A-4E1324080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en-US"/>
            </a:pPr>
            <a:fld id="{A278BF5B-9B6B-7B45-99AA-1F200E5DDFCD}" type="datetime1">
              <a:rPr lang="en-US" smtClean="0"/>
              <a:t>10/22/2024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922B5B-056C-A1C9-AB32-5F05F978B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 lang="en-US"/>
            </a:pP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10FD27F-1D36-E7E6-1B67-47B96E5CF03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988" y="779877"/>
            <a:ext cx="5406403" cy="403225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2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2400"/>
            </a:lvl2pPr>
            <a:lvl3pPr marL="0" indent="0">
              <a:buNone/>
              <a:defRPr sz="2400"/>
            </a:lvl3pPr>
            <a:lvl4pPr marL="0" indent="0">
              <a:buFont typeface="Arial" panose="020B0604020202020204" pitchFamily="34" charset="0"/>
              <a:buNone/>
              <a:defRPr sz="2400"/>
            </a:lvl4pPr>
            <a:lvl5pPr marL="0" indent="0">
              <a:buFont typeface="Arial" panose="020B0604020202020204" pitchFamily="34" charset="0"/>
              <a:buNone/>
              <a:defRPr sz="2400"/>
            </a:lvl5pPr>
          </a:lstStyle>
          <a:p>
            <a:pPr lvl="0">
              <a:defRPr lang="en-US"/>
            </a:pPr>
            <a:r>
              <a:rPr lang="en-US"/>
              <a:t>Subtitle goes here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5299531-AA15-4EF4-F3C3-CC63C6E68F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70750" y="6212787"/>
            <a:ext cx="420366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pPr>
              <a:defRPr lang="en-US"/>
            </a:pPr>
            <a:r>
              <a:rPr lang="en-US"/>
              <a:t>|  </a:t>
            </a:r>
            <a:fld id="{D5F83086-02A1-194A-B6CF-FF24C935C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163327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crip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811A8-4D94-E1B4-72DA-D6CB7B1F8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092" y="404813"/>
            <a:ext cx="5965830" cy="728179"/>
          </a:xfrm>
        </p:spPr>
        <p:txBody>
          <a:bodyPr/>
          <a:lstStyle/>
          <a:p>
            <a:pPr>
              <a:defRPr lang="en-US"/>
            </a:pPr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1C1034-C635-B9A1-F338-F177BEBE75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5092" y="1404000"/>
            <a:ext cx="2835004" cy="4653900"/>
          </a:xfrm>
        </p:spPr>
        <p:txBody>
          <a:bodyPr/>
          <a:lstStyle>
            <a:lvl1pPr marL="270000" indent="-270000">
              <a:lnSpc>
                <a:spcPct val="100000"/>
              </a:lnSpc>
              <a:spcBef>
                <a:spcPts val="1400"/>
              </a:spcBef>
              <a:spcAft>
                <a:spcPts val="400"/>
              </a:spcAft>
              <a:buClr>
                <a:schemeClr val="bg2"/>
              </a:buClr>
              <a:buFont typeface="+mj-lt"/>
              <a:buAutoNum type="arabicPeriod"/>
              <a:defRPr sz="1200" b="1"/>
            </a:lvl1pPr>
            <a:lvl2pPr marL="270000" indent="-270000">
              <a:lnSpc>
                <a:spcPct val="100000"/>
              </a:lnSpc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defRPr sz="1200"/>
            </a:lvl2pPr>
            <a:lvl3pPr marL="0" indent="0">
              <a:lnSpc>
                <a:spcPct val="100000"/>
              </a:lnSpc>
              <a:spcAft>
                <a:spcPts val="600"/>
              </a:spcAft>
              <a:buNone/>
              <a:defRPr sz="1200"/>
            </a:lvl3pPr>
            <a:lvl4pPr>
              <a:lnSpc>
                <a:spcPct val="100000"/>
              </a:lnSpc>
              <a:spcAft>
                <a:spcPts val="600"/>
              </a:spcAft>
              <a:defRPr sz="1200"/>
            </a:lvl4pPr>
            <a:lvl5pPr>
              <a:lnSpc>
                <a:spcPct val="100000"/>
              </a:lnSpc>
              <a:spcAft>
                <a:spcPts val="600"/>
              </a:spcAft>
              <a:defRPr sz="1200"/>
            </a:lvl5pPr>
          </a:lstStyle>
          <a:p>
            <a:pPr lvl="0">
              <a:defRPr lang="en-US"/>
            </a:pPr>
            <a:r>
              <a:rPr lang="en-US"/>
              <a:t>Click to edit Master text styles</a:t>
            </a:r>
          </a:p>
          <a:p>
            <a:pPr lvl="1">
              <a:defRPr lang="en-US"/>
            </a:pPr>
            <a:r>
              <a:rPr lang="en-US"/>
              <a:t>Second level</a:t>
            </a:r>
          </a:p>
          <a:p>
            <a:pPr lvl="2">
              <a:defRPr lang="en-US"/>
            </a:pPr>
            <a:r>
              <a:rPr lang="en-US"/>
              <a:t>Third level</a:t>
            </a:r>
          </a:p>
          <a:p>
            <a:pPr lvl="3">
              <a:defRPr lang="en-US"/>
            </a:pPr>
            <a:r>
              <a:rPr lang="en-US"/>
              <a:t>Fourth level</a:t>
            </a:r>
          </a:p>
          <a:p>
            <a:pPr lvl="4">
              <a:defRPr lang="en-US"/>
            </a:pPr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467E89-C4CA-4682-D95A-4E1324080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en-US"/>
            </a:pPr>
            <a:fld id="{82962390-A8D4-1946-986C-22A334E133E8}" type="datetime1">
              <a:rPr lang="en-US" smtClean="0"/>
              <a:t>10/22/2024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922B5B-056C-A1C9-AB32-5F05F978B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en-US"/>
            </a:pPr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BB2FF0F-8B47-4397-DD1C-83FE12A5D09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27850" y="404813"/>
            <a:ext cx="4856163" cy="5653087"/>
          </a:xfrm>
          <a:noFill/>
        </p:spPr>
        <p:txBody>
          <a:bodyPr/>
          <a:lstStyle/>
          <a:p>
            <a:pPr>
              <a:defRPr lang="en-US"/>
            </a:pPr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303290A-283C-6CB2-C4FD-DBE9B0AC29FC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3545918" y="1404000"/>
            <a:ext cx="2835004" cy="4653900"/>
          </a:xfrm>
        </p:spPr>
        <p:txBody>
          <a:bodyPr/>
          <a:lstStyle>
            <a:lvl1pPr marL="270000" indent="-270000">
              <a:lnSpc>
                <a:spcPct val="100000"/>
              </a:lnSpc>
              <a:spcBef>
                <a:spcPts val="1400"/>
              </a:spcBef>
              <a:spcAft>
                <a:spcPts val="400"/>
              </a:spcAft>
              <a:buClr>
                <a:schemeClr val="bg2"/>
              </a:buClr>
              <a:buFont typeface="+mj-lt"/>
              <a:buAutoNum type="arabicPeriod"/>
              <a:defRPr sz="1200" b="1"/>
            </a:lvl1pPr>
            <a:lvl2pPr marL="270000" indent="-270000">
              <a:lnSpc>
                <a:spcPct val="100000"/>
              </a:lnSpc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defRPr sz="1200"/>
            </a:lvl2pPr>
            <a:lvl3pPr marL="0" indent="0">
              <a:lnSpc>
                <a:spcPct val="100000"/>
              </a:lnSpc>
              <a:spcAft>
                <a:spcPts val="600"/>
              </a:spcAft>
              <a:buNone/>
              <a:defRPr sz="1200"/>
            </a:lvl3pPr>
            <a:lvl4pPr>
              <a:lnSpc>
                <a:spcPct val="100000"/>
              </a:lnSpc>
              <a:spcAft>
                <a:spcPts val="600"/>
              </a:spcAft>
              <a:defRPr sz="1200"/>
            </a:lvl4pPr>
            <a:lvl5pPr>
              <a:lnSpc>
                <a:spcPct val="100000"/>
              </a:lnSpc>
              <a:spcAft>
                <a:spcPts val="600"/>
              </a:spcAft>
              <a:defRPr sz="1200"/>
            </a:lvl5pPr>
          </a:lstStyle>
          <a:p>
            <a:pPr lvl="0">
              <a:defRPr lang="en-US"/>
            </a:pPr>
            <a:r>
              <a:rPr lang="en-US"/>
              <a:t>Click to edit Master text styles</a:t>
            </a:r>
          </a:p>
          <a:p>
            <a:pPr lvl="1">
              <a:defRPr lang="en-US"/>
            </a:pPr>
            <a:r>
              <a:rPr lang="en-US"/>
              <a:t>Second level</a:t>
            </a:r>
          </a:p>
          <a:p>
            <a:pPr lvl="2">
              <a:defRPr lang="en-US"/>
            </a:pPr>
            <a:r>
              <a:rPr lang="en-US"/>
              <a:t>Third level</a:t>
            </a:r>
          </a:p>
          <a:p>
            <a:pPr lvl="3">
              <a:defRPr lang="en-US"/>
            </a:pPr>
            <a:r>
              <a:rPr lang="en-US"/>
              <a:t>Fourth level</a:t>
            </a:r>
          </a:p>
          <a:p>
            <a:pPr lvl="4">
              <a:defRPr lang="en-US"/>
            </a:pPr>
            <a:r>
              <a:rPr lang="en-US"/>
              <a:t>Fifth level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C8FD6A7-4E51-2227-3697-5400535A59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70750" y="6212787"/>
            <a:ext cx="420366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 lang="en-US"/>
            </a:pPr>
            <a:r>
              <a:rPr lang="en-US"/>
              <a:t>|  </a:t>
            </a:r>
            <a:fld id="{D5F83086-02A1-194A-B6CF-FF24C935C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931564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s Benef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2E6E2D-706B-C897-C157-DE13A7E08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 lang="en-US"/>
            </a:pPr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BE820A-9DF0-0E42-CAF7-9CEC8C023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en-US"/>
            </a:pPr>
            <a:fld id="{54317013-DE37-594D-849C-B35AFC1B8162}" type="datetime1">
              <a:rPr lang="en-US" smtClean="0"/>
              <a:t>10/22/2024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9BCD2E-37B0-45AC-4FC2-2DDDCAECC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en-US"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B20CD6-BBED-5535-5104-5DBF90B0C0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70750" y="6212787"/>
            <a:ext cx="420366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 lang="en-US"/>
            </a:pPr>
            <a:r>
              <a:rPr lang="en-US"/>
              <a:t>|  </a:t>
            </a:r>
            <a:fld id="{D5F83086-02A1-194A-B6CF-FF24C935C09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6FAC557-6F4C-00E7-4CAE-ABB0D76F954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14336" y="1693864"/>
            <a:ext cx="2412000" cy="1031408"/>
          </a:xfrm>
        </p:spPr>
        <p:txBody>
          <a:bodyPr/>
          <a:lstStyle>
            <a:lvl1pPr>
              <a:defRPr/>
            </a:lvl1pPr>
          </a:lstStyle>
          <a:p>
            <a:pPr>
              <a:defRPr lang="en-US"/>
            </a:pPr>
            <a:r>
              <a:rPr lang="en-US"/>
              <a:t>Click to insert icon</a:t>
            </a:r>
          </a:p>
        </p:txBody>
      </p:sp>
      <p:sp>
        <p:nvSpPr>
          <p:cNvPr id="24" name="Picture Placeholder 6">
            <a:extLst>
              <a:ext uri="{FF2B5EF4-FFF2-40B4-BE49-F238E27FC236}">
                <a16:creationId xmlns:a16="http://schemas.microsoft.com/office/drawing/2014/main" id="{BBF46E36-4119-4A87-8F16-A40C83A582C7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399583" y="1693864"/>
            <a:ext cx="2412000" cy="1031408"/>
          </a:xfrm>
        </p:spPr>
        <p:txBody>
          <a:bodyPr/>
          <a:lstStyle>
            <a:lvl1pPr>
              <a:defRPr/>
            </a:lvl1pPr>
          </a:lstStyle>
          <a:p>
            <a:pPr>
              <a:defRPr lang="en-US"/>
            </a:pPr>
            <a:r>
              <a:rPr lang="en-US"/>
              <a:t>Click to insert icon</a:t>
            </a:r>
          </a:p>
        </p:txBody>
      </p:sp>
      <p:sp>
        <p:nvSpPr>
          <p:cNvPr id="26" name="Picture Placeholder 6">
            <a:extLst>
              <a:ext uri="{FF2B5EF4-FFF2-40B4-BE49-F238E27FC236}">
                <a16:creationId xmlns:a16="http://schemas.microsoft.com/office/drawing/2014/main" id="{052289C0-2847-D6F8-8699-D01FB3C9F493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384830" y="1693864"/>
            <a:ext cx="2412000" cy="1031408"/>
          </a:xfrm>
        </p:spPr>
        <p:txBody>
          <a:bodyPr/>
          <a:lstStyle>
            <a:lvl1pPr>
              <a:defRPr/>
            </a:lvl1pPr>
          </a:lstStyle>
          <a:p>
            <a:pPr>
              <a:defRPr lang="en-US"/>
            </a:pPr>
            <a:r>
              <a:rPr lang="en-US"/>
              <a:t>Click to insert icon</a:t>
            </a:r>
          </a:p>
        </p:txBody>
      </p:sp>
      <p:sp>
        <p:nvSpPr>
          <p:cNvPr id="28" name="Picture Placeholder 6">
            <a:extLst>
              <a:ext uri="{FF2B5EF4-FFF2-40B4-BE49-F238E27FC236}">
                <a16:creationId xmlns:a16="http://schemas.microsoft.com/office/drawing/2014/main" id="{B4F083CA-591D-DEE2-99A0-5D46E93CC96B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9370077" y="1693864"/>
            <a:ext cx="2412000" cy="1031408"/>
          </a:xfrm>
        </p:spPr>
        <p:txBody>
          <a:bodyPr/>
          <a:lstStyle>
            <a:lvl1pPr>
              <a:defRPr/>
            </a:lvl1pPr>
          </a:lstStyle>
          <a:p>
            <a:pPr>
              <a:defRPr lang="en-US"/>
            </a:pPr>
            <a:r>
              <a:rPr lang="en-US"/>
              <a:t>Click to insert icon</a:t>
            </a:r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8F5C3A03-4516-A6DB-1FE3-5FAE86FB5521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414338" y="2850030"/>
            <a:ext cx="2412000" cy="596900"/>
          </a:xfrm>
        </p:spPr>
        <p:txBody>
          <a:bodyPr/>
          <a:lstStyle>
            <a:lvl1pPr marL="0" indent="0" algn="ctr">
              <a:lnSpc>
                <a:spcPct val="100000"/>
              </a:lnSpc>
              <a:spcAft>
                <a:spcPct val="0"/>
              </a:spcAft>
              <a:buFontTx/>
              <a:buNone/>
              <a:defRPr sz="1200" b="1"/>
            </a:lvl1pPr>
            <a:lvl2pPr marL="0" indent="0" algn="ctr">
              <a:lnSpc>
                <a:spcPct val="100000"/>
              </a:lnSpc>
              <a:spcAft>
                <a:spcPct val="0"/>
              </a:spcAft>
              <a:buFontTx/>
              <a:buNone/>
              <a:defRPr sz="1200"/>
            </a:lvl2pPr>
            <a:lvl3pPr marL="0" indent="0" algn="ctr">
              <a:lnSpc>
                <a:spcPct val="100000"/>
              </a:lnSpc>
              <a:spcAft>
                <a:spcPct val="0"/>
              </a:spcAft>
              <a:buFontTx/>
              <a:buNone/>
              <a:defRPr sz="1200"/>
            </a:lvl3pPr>
            <a:lvl4pPr marL="0" indent="0" algn="ctr">
              <a:lnSpc>
                <a:spcPct val="100000"/>
              </a:lnSpc>
              <a:spcAft>
                <a:spcPct val="0"/>
              </a:spcAft>
              <a:buFontTx/>
              <a:buNone/>
              <a:defRPr sz="1200"/>
            </a:lvl4pPr>
            <a:lvl5pPr marL="0" indent="0" algn="ctr">
              <a:lnSpc>
                <a:spcPct val="100000"/>
              </a:lnSpc>
              <a:spcAft>
                <a:spcPct val="0"/>
              </a:spcAft>
              <a:buFontTx/>
              <a:buNone/>
              <a:defRPr sz="1200"/>
            </a:lvl5pPr>
          </a:lstStyle>
          <a:p>
            <a:pPr lvl="0">
              <a:defRPr lang="en-US"/>
            </a:pPr>
            <a:r>
              <a:rPr lang="en-US"/>
              <a:t>Click to edit Master text styles</a:t>
            </a:r>
          </a:p>
          <a:p>
            <a:pPr lvl="1">
              <a:defRPr lang="en-US"/>
            </a:pPr>
            <a:r>
              <a:rPr lang="en-US"/>
              <a:t>Second level</a:t>
            </a:r>
          </a:p>
          <a:p>
            <a:pPr lvl="2">
              <a:defRPr lang="en-US"/>
            </a:pPr>
            <a:r>
              <a:rPr lang="en-US"/>
              <a:t>Third level</a:t>
            </a:r>
          </a:p>
          <a:p>
            <a:pPr lvl="3">
              <a:defRPr lang="en-US"/>
            </a:pPr>
            <a:r>
              <a:rPr lang="en-US"/>
              <a:t>Fourth level</a:t>
            </a:r>
          </a:p>
          <a:p>
            <a:pPr lvl="4">
              <a:defRPr lang="en-US"/>
            </a:pPr>
            <a:r>
              <a:rPr lang="en-US"/>
              <a:t>Fifth level</a:t>
            </a:r>
          </a:p>
        </p:txBody>
      </p:sp>
      <p:sp>
        <p:nvSpPr>
          <p:cNvPr id="40" name="Text Placeholder 38">
            <a:extLst>
              <a:ext uri="{FF2B5EF4-FFF2-40B4-BE49-F238E27FC236}">
                <a16:creationId xmlns:a16="http://schemas.microsoft.com/office/drawing/2014/main" id="{C1DDEE58-701D-62A0-3BA6-39B7B226D727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3399586" y="2850030"/>
            <a:ext cx="2412000" cy="596900"/>
          </a:xfrm>
        </p:spPr>
        <p:txBody>
          <a:bodyPr/>
          <a:lstStyle>
            <a:lvl1pPr marL="0" indent="0" algn="ctr">
              <a:lnSpc>
                <a:spcPct val="100000"/>
              </a:lnSpc>
              <a:spcAft>
                <a:spcPct val="0"/>
              </a:spcAft>
              <a:buFontTx/>
              <a:buNone/>
              <a:defRPr sz="1200" b="1"/>
            </a:lvl1pPr>
            <a:lvl2pPr marL="0" indent="0" algn="ctr">
              <a:lnSpc>
                <a:spcPct val="100000"/>
              </a:lnSpc>
              <a:spcAft>
                <a:spcPct val="0"/>
              </a:spcAft>
              <a:buFontTx/>
              <a:buNone/>
              <a:defRPr sz="1200"/>
            </a:lvl2pPr>
            <a:lvl3pPr marL="0" indent="0" algn="ctr">
              <a:lnSpc>
                <a:spcPct val="100000"/>
              </a:lnSpc>
              <a:spcAft>
                <a:spcPct val="0"/>
              </a:spcAft>
              <a:buFontTx/>
              <a:buNone/>
              <a:defRPr sz="1200"/>
            </a:lvl3pPr>
            <a:lvl4pPr marL="0" indent="0" algn="ctr">
              <a:lnSpc>
                <a:spcPct val="100000"/>
              </a:lnSpc>
              <a:spcAft>
                <a:spcPct val="0"/>
              </a:spcAft>
              <a:buFontTx/>
              <a:buNone/>
              <a:defRPr sz="1200"/>
            </a:lvl4pPr>
            <a:lvl5pPr marL="0" indent="0" algn="ctr">
              <a:lnSpc>
                <a:spcPct val="100000"/>
              </a:lnSpc>
              <a:spcAft>
                <a:spcPct val="0"/>
              </a:spcAft>
              <a:buFontTx/>
              <a:buNone/>
              <a:defRPr sz="1200"/>
            </a:lvl5pPr>
          </a:lstStyle>
          <a:p>
            <a:pPr lvl="0">
              <a:defRPr lang="en-US"/>
            </a:pPr>
            <a:r>
              <a:rPr lang="en-US"/>
              <a:t>Click to edit Master text styles</a:t>
            </a:r>
          </a:p>
          <a:p>
            <a:pPr lvl="1">
              <a:defRPr lang="en-US"/>
            </a:pPr>
            <a:r>
              <a:rPr lang="en-US"/>
              <a:t>Second level</a:t>
            </a:r>
          </a:p>
          <a:p>
            <a:pPr lvl="2">
              <a:defRPr lang="en-US"/>
            </a:pPr>
            <a:r>
              <a:rPr lang="en-US"/>
              <a:t>Third level</a:t>
            </a:r>
          </a:p>
          <a:p>
            <a:pPr lvl="3">
              <a:defRPr lang="en-US"/>
            </a:pPr>
            <a:r>
              <a:rPr lang="en-US"/>
              <a:t>Fourth level</a:t>
            </a:r>
          </a:p>
          <a:p>
            <a:pPr lvl="4">
              <a:defRPr lang="en-US"/>
            </a:pPr>
            <a:r>
              <a:rPr lang="en-US"/>
              <a:t>Fifth level</a:t>
            </a:r>
          </a:p>
        </p:txBody>
      </p:sp>
      <p:sp>
        <p:nvSpPr>
          <p:cNvPr id="41" name="Text Placeholder 38">
            <a:extLst>
              <a:ext uri="{FF2B5EF4-FFF2-40B4-BE49-F238E27FC236}">
                <a16:creationId xmlns:a16="http://schemas.microsoft.com/office/drawing/2014/main" id="{E32ACC67-7203-1240-760C-66D293431225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6384833" y="2850030"/>
            <a:ext cx="2412000" cy="596900"/>
          </a:xfrm>
        </p:spPr>
        <p:txBody>
          <a:bodyPr/>
          <a:lstStyle>
            <a:lvl1pPr marL="0" indent="0" algn="ctr">
              <a:lnSpc>
                <a:spcPct val="100000"/>
              </a:lnSpc>
              <a:spcAft>
                <a:spcPct val="0"/>
              </a:spcAft>
              <a:buFontTx/>
              <a:buNone/>
              <a:defRPr sz="1200" b="1"/>
            </a:lvl1pPr>
            <a:lvl2pPr marL="0" indent="0" algn="ctr">
              <a:lnSpc>
                <a:spcPct val="100000"/>
              </a:lnSpc>
              <a:spcAft>
                <a:spcPct val="0"/>
              </a:spcAft>
              <a:buFontTx/>
              <a:buNone/>
              <a:defRPr sz="1200"/>
            </a:lvl2pPr>
            <a:lvl3pPr marL="0" indent="0" algn="ctr">
              <a:lnSpc>
                <a:spcPct val="100000"/>
              </a:lnSpc>
              <a:spcAft>
                <a:spcPct val="0"/>
              </a:spcAft>
              <a:buFontTx/>
              <a:buNone/>
              <a:defRPr sz="1200"/>
            </a:lvl3pPr>
            <a:lvl4pPr marL="0" indent="0" algn="ctr">
              <a:lnSpc>
                <a:spcPct val="100000"/>
              </a:lnSpc>
              <a:spcAft>
                <a:spcPct val="0"/>
              </a:spcAft>
              <a:buFontTx/>
              <a:buNone/>
              <a:defRPr sz="1200"/>
            </a:lvl4pPr>
            <a:lvl5pPr marL="0" indent="0" algn="ctr">
              <a:lnSpc>
                <a:spcPct val="100000"/>
              </a:lnSpc>
              <a:spcAft>
                <a:spcPct val="0"/>
              </a:spcAft>
              <a:buFontTx/>
              <a:buNone/>
              <a:defRPr sz="1200"/>
            </a:lvl5pPr>
          </a:lstStyle>
          <a:p>
            <a:pPr lvl="0">
              <a:defRPr lang="en-US"/>
            </a:pPr>
            <a:r>
              <a:rPr lang="en-US"/>
              <a:t>Click to edit Master text styles</a:t>
            </a:r>
          </a:p>
          <a:p>
            <a:pPr lvl="1">
              <a:defRPr lang="en-US"/>
            </a:pPr>
            <a:r>
              <a:rPr lang="en-US"/>
              <a:t>Second level</a:t>
            </a:r>
          </a:p>
          <a:p>
            <a:pPr lvl="2">
              <a:defRPr lang="en-US"/>
            </a:pPr>
            <a:r>
              <a:rPr lang="en-US"/>
              <a:t>Third level</a:t>
            </a:r>
          </a:p>
          <a:p>
            <a:pPr lvl="3">
              <a:defRPr lang="en-US"/>
            </a:pPr>
            <a:r>
              <a:rPr lang="en-US"/>
              <a:t>Fourth level</a:t>
            </a:r>
          </a:p>
          <a:p>
            <a:pPr lvl="4">
              <a:defRPr lang="en-US"/>
            </a:pPr>
            <a:r>
              <a:rPr lang="en-US"/>
              <a:t>Fifth level</a:t>
            </a:r>
          </a:p>
        </p:txBody>
      </p:sp>
      <p:sp>
        <p:nvSpPr>
          <p:cNvPr id="42" name="Text Placeholder 38">
            <a:extLst>
              <a:ext uri="{FF2B5EF4-FFF2-40B4-BE49-F238E27FC236}">
                <a16:creationId xmlns:a16="http://schemas.microsoft.com/office/drawing/2014/main" id="{58DF8259-49A6-86DB-7440-021B92FAA0FE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9370080" y="2850030"/>
            <a:ext cx="2412000" cy="596900"/>
          </a:xfrm>
        </p:spPr>
        <p:txBody>
          <a:bodyPr/>
          <a:lstStyle>
            <a:lvl1pPr marL="0" indent="0" algn="ctr">
              <a:lnSpc>
                <a:spcPct val="100000"/>
              </a:lnSpc>
              <a:spcAft>
                <a:spcPct val="0"/>
              </a:spcAft>
              <a:buFontTx/>
              <a:buNone/>
              <a:defRPr sz="1200" b="1"/>
            </a:lvl1pPr>
            <a:lvl2pPr marL="0" indent="0" algn="ctr">
              <a:lnSpc>
                <a:spcPct val="100000"/>
              </a:lnSpc>
              <a:spcAft>
                <a:spcPct val="0"/>
              </a:spcAft>
              <a:buFontTx/>
              <a:buNone/>
              <a:defRPr sz="1200"/>
            </a:lvl2pPr>
            <a:lvl3pPr marL="0" indent="0" algn="ctr">
              <a:lnSpc>
                <a:spcPct val="100000"/>
              </a:lnSpc>
              <a:spcAft>
                <a:spcPct val="0"/>
              </a:spcAft>
              <a:buFontTx/>
              <a:buNone/>
              <a:defRPr sz="1200"/>
            </a:lvl3pPr>
            <a:lvl4pPr marL="0" indent="0" algn="ctr">
              <a:lnSpc>
                <a:spcPct val="100000"/>
              </a:lnSpc>
              <a:spcAft>
                <a:spcPct val="0"/>
              </a:spcAft>
              <a:buFontTx/>
              <a:buNone/>
              <a:defRPr sz="1200"/>
            </a:lvl4pPr>
            <a:lvl5pPr marL="0" indent="0" algn="ctr">
              <a:lnSpc>
                <a:spcPct val="100000"/>
              </a:lnSpc>
              <a:spcAft>
                <a:spcPct val="0"/>
              </a:spcAft>
              <a:buFontTx/>
              <a:buNone/>
              <a:defRPr sz="1200"/>
            </a:lvl5pPr>
          </a:lstStyle>
          <a:p>
            <a:pPr lvl="0">
              <a:defRPr lang="en-US"/>
            </a:pPr>
            <a:r>
              <a:rPr lang="en-US"/>
              <a:t>Click to edit Master text styles</a:t>
            </a:r>
          </a:p>
          <a:p>
            <a:pPr lvl="1">
              <a:defRPr lang="en-US"/>
            </a:pPr>
            <a:r>
              <a:rPr lang="en-US"/>
              <a:t>Second level</a:t>
            </a:r>
          </a:p>
          <a:p>
            <a:pPr lvl="2">
              <a:defRPr lang="en-US"/>
            </a:pPr>
            <a:r>
              <a:rPr lang="en-US"/>
              <a:t>Third level</a:t>
            </a:r>
          </a:p>
          <a:p>
            <a:pPr lvl="3">
              <a:defRPr lang="en-US"/>
            </a:pPr>
            <a:r>
              <a:rPr lang="en-US"/>
              <a:t>Fourth level</a:t>
            </a:r>
          </a:p>
          <a:p>
            <a:pPr lvl="4">
              <a:defRPr lang="en-US"/>
            </a:pPr>
            <a:r>
              <a:rPr lang="en-US"/>
              <a:t>Fifth level</a:t>
            </a:r>
          </a:p>
        </p:txBody>
      </p:sp>
      <p:sp>
        <p:nvSpPr>
          <p:cNvPr id="43" name="Picture Placeholder 6">
            <a:extLst>
              <a:ext uri="{FF2B5EF4-FFF2-40B4-BE49-F238E27FC236}">
                <a16:creationId xmlns:a16="http://schemas.microsoft.com/office/drawing/2014/main" id="{D47BA012-31B7-D8A6-E002-AB8A9BBFDC5D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414336" y="3854358"/>
            <a:ext cx="2412000" cy="1031408"/>
          </a:xfrm>
        </p:spPr>
        <p:txBody>
          <a:bodyPr/>
          <a:lstStyle>
            <a:lvl1pPr>
              <a:defRPr/>
            </a:lvl1pPr>
          </a:lstStyle>
          <a:p>
            <a:pPr>
              <a:defRPr lang="en-US"/>
            </a:pPr>
            <a:r>
              <a:rPr lang="en-US"/>
              <a:t>Click to insert icon</a:t>
            </a:r>
          </a:p>
        </p:txBody>
      </p:sp>
      <p:sp>
        <p:nvSpPr>
          <p:cNvPr id="44" name="Picture Placeholder 6">
            <a:extLst>
              <a:ext uri="{FF2B5EF4-FFF2-40B4-BE49-F238E27FC236}">
                <a16:creationId xmlns:a16="http://schemas.microsoft.com/office/drawing/2014/main" id="{D4094A1D-4628-2A15-6A04-9793E7589710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3399583" y="3854358"/>
            <a:ext cx="2412000" cy="1031408"/>
          </a:xfrm>
        </p:spPr>
        <p:txBody>
          <a:bodyPr/>
          <a:lstStyle>
            <a:lvl1pPr>
              <a:defRPr/>
            </a:lvl1pPr>
          </a:lstStyle>
          <a:p>
            <a:pPr>
              <a:defRPr lang="en-US"/>
            </a:pPr>
            <a:r>
              <a:rPr lang="en-US"/>
              <a:t>Click to insert icon</a:t>
            </a:r>
          </a:p>
        </p:txBody>
      </p:sp>
      <p:sp>
        <p:nvSpPr>
          <p:cNvPr id="45" name="Picture Placeholder 6">
            <a:extLst>
              <a:ext uri="{FF2B5EF4-FFF2-40B4-BE49-F238E27FC236}">
                <a16:creationId xmlns:a16="http://schemas.microsoft.com/office/drawing/2014/main" id="{47066417-D8F9-3AF0-24C0-994C3A55510E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6384830" y="3854358"/>
            <a:ext cx="2412000" cy="1031408"/>
          </a:xfrm>
        </p:spPr>
        <p:txBody>
          <a:bodyPr/>
          <a:lstStyle>
            <a:lvl1pPr>
              <a:defRPr/>
            </a:lvl1pPr>
          </a:lstStyle>
          <a:p>
            <a:pPr>
              <a:defRPr lang="en-US"/>
            </a:pPr>
            <a:r>
              <a:rPr lang="en-US"/>
              <a:t>Click to insert icon</a:t>
            </a:r>
          </a:p>
        </p:txBody>
      </p:sp>
      <p:sp>
        <p:nvSpPr>
          <p:cNvPr id="46" name="Picture Placeholder 6">
            <a:extLst>
              <a:ext uri="{FF2B5EF4-FFF2-40B4-BE49-F238E27FC236}">
                <a16:creationId xmlns:a16="http://schemas.microsoft.com/office/drawing/2014/main" id="{8B9F88C8-7ECE-F008-40D8-5F846AF09053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9370077" y="3854358"/>
            <a:ext cx="2412000" cy="1031408"/>
          </a:xfrm>
        </p:spPr>
        <p:txBody>
          <a:bodyPr/>
          <a:lstStyle>
            <a:lvl1pPr>
              <a:defRPr/>
            </a:lvl1pPr>
          </a:lstStyle>
          <a:p>
            <a:pPr>
              <a:defRPr lang="en-US"/>
            </a:pPr>
            <a:r>
              <a:rPr lang="en-US"/>
              <a:t>Click to insert icon</a:t>
            </a:r>
          </a:p>
        </p:txBody>
      </p:sp>
      <p:sp>
        <p:nvSpPr>
          <p:cNvPr id="47" name="Text Placeholder 38">
            <a:extLst>
              <a:ext uri="{FF2B5EF4-FFF2-40B4-BE49-F238E27FC236}">
                <a16:creationId xmlns:a16="http://schemas.microsoft.com/office/drawing/2014/main" id="{0369070F-8355-7464-5B34-09419A364D15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414338" y="5010524"/>
            <a:ext cx="2412000" cy="596900"/>
          </a:xfrm>
        </p:spPr>
        <p:txBody>
          <a:bodyPr/>
          <a:lstStyle>
            <a:lvl1pPr marL="0" indent="0" algn="ctr">
              <a:lnSpc>
                <a:spcPct val="100000"/>
              </a:lnSpc>
              <a:spcAft>
                <a:spcPct val="0"/>
              </a:spcAft>
              <a:buFontTx/>
              <a:buNone/>
              <a:defRPr sz="1200" b="1"/>
            </a:lvl1pPr>
            <a:lvl2pPr marL="0" indent="0" algn="ctr">
              <a:lnSpc>
                <a:spcPct val="100000"/>
              </a:lnSpc>
              <a:spcAft>
                <a:spcPct val="0"/>
              </a:spcAft>
              <a:buFontTx/>
              <a:buNone/>
              <a:defRPr sz="1200"/>
            </a:lvl2pPr>
            <a:lvl3pPr marL="0" indent="0" algn="ctr">
              <a:lnSpc>
                <a:spcPct val="100000"/>
              </a:lnSpc>
              <a:spcAft>
                <a:spcPct val="0"/>
              </a:spcAft>
              <a:buFontTx/>
              <a:buNone/>
              <a:defRPr sz="1200"/>
            </a:lvl3pPr>
            <a:lvl4pPr marL="0" indent="0" algn="ctr">
              <a:lnSpc>
                <a:spcPct val="100000"/>
              </a:lnSpc>
              <a:spcAft>
                <a:spcPct val="0"/>
              </a:spcAft>
              <a:buFontTx/>
              <a:buNone/>
              <a:defRPr sz="1200"/>
            </a:lvl4pPr>
            <a:lvl5pPr marL="0" indent="0" algn="ctr">
              <a:lnSpc>
                <a:spcPct val="100000"/>
              </a:lnSpc>
              <a:spcAft>
                <a:spcPct val="0"/>
              </a:spcAft>
              <a:buFontTx/>
              <a:buNone/>
              <a:defRPr sz="1200"/>
            </a:lvl5pPr>
          </a:lstStyle>
          <a:p>
            <a:pPr lvl="0">
              <a:defRPr lang="en-US"/>
            </a:pPr>
            <a:r>
              <a:rPr lang="en-US"/>
              <a:t>Click to edit Master text styles</a:t>
            </a:r>
          </a:p>
          <a:p>
            <a:pPr lvl="1">
              <a:defRPr lang="en-US"/>
            </a:pPr>
            <a:r>
              <a:rPr lang="en-US"/>
              <a:t>Second level</a:t>
            </a:r>
          </a:p>
          <a:p>
            <a:pPr lvl="2">
              <a:defRPr lang="en-US"/>
            </a:pPr>
            <a:r>
              <a:rPr lang="en-US"/>
              <a:t>Third level</a:t>
            </a:r>
          </a:p>
          <a:p>
            <a:pPr lvl="3">
              <a:defRPr lang="en-US"/>
            </a:pPr>
            <a:r>
              <a:rPr lang="en-US"/>
              <a:t>Fourth level</a:t>
            </a:r>
          </a:p>
          <a:p>
            <a:pPr lvl="4">
              <a:defRPr lang="en-US"/>
            </a:pPr>
            <a:r>
              <a:rPr lang="en-US"/>
              <a:t>Fifth level</a:t>
            </a:r>
          </a:p>
        </p:txBody>
      </p:sp>
      <p:sp>
        <p:nvSpPr>
          <p:cNvPr id="48" name="Text Placeholder 38">
            <a:extLst>
              <a:ext uri="{FF2B5EF4-FFF2-40B4-BE49-F238E27FC236}">
                <a16:creationId xmlns:a16="http://schemas.microsoft.com/office/drawing/2014/main" id="{1568B429-540A-E98F-DA47-23F7F622D58F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3399586" y="5010524"/>
            <a:ext cx="2412000" cy="596900"/>
          </a:xfrm>
        </p:spPr>
        <p:txBody>
          <a:bodyPr/>
          <a:lstStyle>
            <a:lvl1pPr marL="0" indent="0" algn="ctr">
              <a:lnSpc>
                <a:spcPct val="100000"/>
              </a:lnSpc>
              <a:spcAft>
                <a:spcPct val="0"/>
              </a:spcAft>
              <a:buFontTx/>
              <a:buNone/>
              <a:defRPr sz="1200" b="1"/>
            </a:lvl1pPr>
            <a:lvl2pPr marL="0" indent="0" algn="ctr">
              <a:lnSpc>
                <a:spcPct val="100000"/>
              </a:lnSpc>
              <a:spcAft>
                <a:spcPct val="0"/>
              </a:spcAft>
              <a:buFontTx/>
              <a:buNone/>
              <a:defRPr sz="1200"/>
            </a:lvl2pPr>
            <a:lvl3pPr marL="0" indent="0" algn="ctr">
              <a:lnSpc>
                <a:spcPct val="100000"/>
              </a:lnSpc>
              <a:spcAft>
                <a:spcPct val="0"/>
              </a:spcAft>
              <a:buFontTx/>
              <a:buNone/>
              <a:defRPr sz="1200"/>
            </a:lvl3pPr>
            <a:lvl4pPr marL="0" indent="0" algn="ctr">
              <a:lnSpc>
                <a:spcPct val="100000"/>
              </a:lnSpc>
              <a:spcAft>
                <a:spcPct val="0"/>
              </a:spcAft>
              <a:buFontTx/>
              <a:buNone/>
              <a:defRPr sz="1200"/>
            </a:lvl4pPr>
            <a:lvl5pPr marL="0" indent="0" algn="ctr">
              <a:lnSpc>
                <a:spcPct val="100000"/>
              </a:lnSpc>
              <a:spcAft>
                <a:spcPct val="0"/>
              </a:spcAft>
              <a:buFontTx/>
              <a:buNone/>
              <a:defRPr sz="1200"/>
            </a:lvl5pPr>
          </a:lstStyle>
          <a:p>
            <a:pPr lvl="0">
              <a:defRPr lang="en-US"/>
            </a:pPr>
            <a:r>
              <a:rPr lang="en-US"/>
              <a:t>Click to edit Master text styles</a:t>
            </a:r>
          </a:p>
          <a:p>
            <a:pPr lvl="1">
              <a:defRPr lang="en-US"/>
            </a:pPr>
            <a:r>
              <a:rPr lang="en-US"/>
              <a:t>Second level</a:t>
            </a:r>
          </a:p>
          <a:p>
            <a:pPr lvl="2">
              <a:defRPr lang="en-US"/>
            </a:pPr>
            <a:r>
              <a:rPr lang="en-US"/>
              <a:t>Third level</a:t>
            </a:r>
          </a:p>
          <a:p>
            <a:pPr lvl="3">
              <a:defRPr lang="en-US"/>
            </a:pPr>
            <a:r>
              <a:rPr lang="en-US"/>
              <a:t>Fourth level</a:t>
            </a:r>
          </a:p>
          <a:p>
            <a:pPr lvl="4">
              <a:defRPr lang="en-US"/>
            </a:pPr>
            <a:r>
              <a:rPr lang="en-US"/>
              <a:t>Fifth level</a:t>
            </a:r>
          </a:p>
        </p:txBody>
      </p:sp>
      <p:sp>
        <p:nvSpPr>
          <p:cNvPr id="49" name="Text Placeholder 38">
            <a:extLst>
              <a:ext uri="{FF2B5EF4-FFF2-40B4-BE49-F238E27FC236}">
                <a16:creationId xmlns:a16="http://schemas.microsoft.com/office/drawing/2014/main" id="{79AE8C02-2EA7-78B8-1665-CB8D3B5A5DDD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6384833" y="5010524"/>
            <a:ext cx="2412000" cy="596900"/>
          </a:xfrm>
        </p:spPr>
        <p:txBody>
          <a:bodyPr/>
          <a:lstStyle>
            <a:lvl1pPr marL="0" indent="0" algn="ctr">
              <a:lnSpc>
                <a:spcPct val="100000"/>
              </a:lnSpc>
              <a:spcAft>
                <a:spcPct val="0"/>
              </a:spcAft>
              <a:buFontTx/>
              <a:buNone/>
              <a:defRPr sz="1200" b="1"/>
            </a:lvl1pPr>
            <a:lvl2pPr marL="0" indent="0" algn="ctr">
              <a:lnSpc>
                <a:spcPct val="100000"/>
              </a:lnSpc>
              <a:spcAft>
                <a:spcPct val="0"/>
              </a:spcAft>
              <a:buFontTx/>
              <a:buNone/>
              <a:defRPr sz="1200"/>
            </a:lvl2pPr>
            <a:lvl3pPr marL="0" indent="0" algn="ctr">
              <a:lnSpc>
                <a:spcPct val="100000"/>
              </a:lnSpc>
              <a:spcAft>
                <a:spcPct val="0"/>
              </a:spcAft>
              <a:buFontTx/>
              <a:buNone/>
              <a:defRPr sz="1200"/>
            </a:lvl3pPr>
            <a:lvl4pPr marL="0" indent="0" algn="ctr">
              <a:lnSpc>
                <a:spcPct val="100000"/>
              </a:lnSpc>
              <a:spcAft>
                <a:spcPct val="0"/>
              </a:spcAft>
              <a:buFontTx/>
              <a:buNone/>
              <a:defRPr sz="1200"/>
            </a:lvl4pPr>
            <a:lvl5pPr marL="0" indent="0" algn="ctr">
              <a:lnSpc>
                <a:spcPct val="100000"/>
              </a:lnSpc>
              <a:spcAft>
                <a:spcPct val="0"/>
              </a:spcAft>
              <a:buFontTx/>
              <a:buNone/>
              <a:defRPr sz="1200"/>
            </a:lvl5pPr>
          </a:lstStyle>
          <a:p>
            <a:pPr lvl="0">
              <a:defRPr lang="en-US"/>
            </a:pPr>
            <a:r>
              <a:rPr lang="en-US"/>
              <a:t>Click to edit Master text styles</a:t>
            </a:r>
          </a:p>
          <a:p>
            <a:pPr lvl="1">
              <a:defRPr lang="en-US"/>
            </a:pPr>
            <a:r>
              <a:rPr lang="en-US"/>
              <a:t>Second level</a:t>
            </a:r>
          </a:p>
          <a:p>
            <a:pPr lvl="2">
              <a:defRPr lang="en-US"/>
            </a:pPr>
            <a:r>
              <a:rPr lang="en-US"/>
              <a:t>Third level</a:t>
            </a:r>
          </a:p>
          <a:p>
            <a:pPr lvl="3">
              <a:defRPr lang="en-US"/>
            </a:pPr>
            <a:r>
              <a:rPr lang="en-US"/>
              <a:t>Fourth level</a:t>
            </a:r>
          </a:p>
          <a:p>
            <a:pPr lvl="4">
              <a:defRPr lang="en-US"/>
            </a:pPr>
            <a:r>
              <a:rPr lang="en-US"/>
              <a:t>Fifth level</a:t>
            </a:r>
          </a:p>
        </p:txBody>
      </p:sp>
      <p:sp>
        <p:nvSpPr>
          <p:cNvPr id="50" name="Text Placeholder 38">
            <a:extLst>
              <a:ext uri="{FF2B5EF4-FFF2-40B4-BE49-F238E27FC236}">
                <a16:creationId xmlns:a16="http://schemas.microsoft.com/office/drawing/2014/main" id="{3E8DF761-BD9B-76F8-AA79-7DDDD3674192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9370080" y="5010524"/>
            <a:ext cx="2412000" cy="596900"/>
          </a:xfrm>
        </p:spPr>
        <p:txBody>
          <a:bodyPr/>
          <a:lstStyle>
            <a:lvl1pPr marL="0" indent="0" algn="ctr">
              <a:lnSpc>
                <a:spcPct val="100000"/>
              </a:lnSpc>
              <a:spcAft>
                <a:spcPct val="0"/>
              </a:spcAft>
              <a:buFontTx/>
              <a:buNone/>
              <a:defRPr sz="1200" b="1"/>
            </a:lvl1pPr>
            <a:lvl2pPr marL="0" indent="0" algn="ctr">
              <a:lnSpc>
                <a:spcPct val="100000"/>
              </a:lnSpc>
              <a:spcAft>
                <a:spcPct val="0"/>
              </a:spcAft>
              <a:buFontTx/>
              <a:buNone/>
              <a:defRPr sz="1200"/>
            </a:lvl2pPr>
            <a:lvl3pPr marL="0" indent="0" algn="ctr">
              <a:lnSpc>
                <a:spcPct val="100000"/>
              </a:lnSpc>
              <a:spcAft>
                <a:spcPct val="0"/>
              </a:spcAft>
              <a:buFontTx/>
              <a:buNone/>
              <a:defRPr sz="1200"/>
            </a:lvl3pPr>
            <a:lvl4pPr marL="0" indent="0" algn="ctr">
              <a:lnSpc>
                <a:spcPct val="100000"/>
              </a:lnSpc>
              <a:spcAft>
                <a:spcPct val="0"/>
              </a:spcAft>
              <a:buFontTx/>
              <a:buNone/>
              <a:defRPr sz="1200"/>
            </a:lvl4pPr>
            <a:lvl5pPr marL="0" indent="0" algn="ctr">
              <a:lnSpc>
                <a:spcPct val="100000"/>
              </a:lnSpc>
              <a:spcAft>
                <a:spcPct val="0"/>
              </a:spcAft>
              <a:buFontTx/>
              <a:buNone/>
              <a:defRPr sz="1200"/>
            </a:lvl5pPr>
          </a:lstStyle>
          <a:p>
            <a:pPr lvl="0">
              <a:defRPr lang="en-US"/>
            </a:pPr>
            <a:r>
              <a:rPr lang="en-US"/>
              <a:t>Click to edit Master text styles</a:t>
            </a:r>
          </a:p>
          <a:p>
            <a:pPr lvl="1">
              <a:defRPr lang="en-US"/>
            </a:pPr>
            <a:r>
              <a:rPr lang="en-US"/>
              <a:t>Second level</a:t>
            </a:r>
          </a:p>
          <a:p>
            <a:pPr lvl="2">
              <a:defRPr lang="en-US"/>
            </a:pPr>
            <a:r>
              <a:rPr lang="en-US"/>
              <a:t>Third level</a:t>
            </a:r>
          </a:p>
          <a:p>
            <a:pPr lvl="3">
              <a:defRPr lang="en-US"/>
            </a:pPr>
            <a:r>
              <a:rPr lang="en-US"/>
              <a:t>Fourth level</a:t>
            </a:r>
          </a:p>
          <a:p>
            <a:pPr lvl="4">
              <a:defRPr lang="en-US"/>
            </a:pPr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66710567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2E6E2D-706B-C897-C157-DE13A7E08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 lang="en-US"/>
            </a:pPr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BE820A-9DF0-0E42-CAF7-9CEC8C023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 lang="en-US"/>
            </a:pPr>
            <a:fld id="{F9F07A18-9734-D94A-B7E2-6BC3A9449CDC}" type="datetime1">
              <a:rPr lang="en-US" smtClean="0"/>
              <a:t>10/22/2024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9BCD2E-37B0-45AC-4FC2-2DDDCAECC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 lang="en-US"/>
            </a:pP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CE760E-964F-17C5-B13C-DCD847033C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4886" y="1639888"/>
            <a:ext cx="7573618" cy="3706812"/>
          </a:xfrm>
        </p:spPr>
        <p:txBody>
          <a:bodyPr/>
          <a:lstStyle>
            <a:lvl1pPr>
              <a:lnSpc>
                <a:spcPct val="125000"/>
              </a:lnSpc>
              <a:defRPr sz="1600"/>
            </a:lvl1pPr>
            <a:lvl2pPr>
              <a:lnSpc>
                <a:spcPct val="125000"/>
              </a:lnSpc>
              <a:defRPr sz="1600"/>
            </a:lvl2pPr>
            <a:lvl3pPr>
              <a:lnSpc>
                <a:spcPct val="125000"/>
              </a:lnSpc>
              <a:defRPr sz="1600"/>
            </a:lvl3pPr>
            <a:lvl4pPr>
              <a:lnSpc>
                <a:spcPct val="125000"/>
              </a:lnSpc>
              <a:defRPr sz="1600"/>
            </a:lvl4pPr>
            <a:lvl5pPr>
              <a:lnSpc>
                <a:spcPct val="125000"/>
              </a:lnSpc>
              <a:defRPr sz="1600"/>
            </a:lvl5pPr>
          </a:lstStyle>
          <a:p>
            <a:pPr lvl="0">
              <a:defRPr lang="en-US"/>
            </a:pPr>
            <a:r>
              <a:rPr lang="en-US"/>
              <a:t>Click to edit Master text styles</a:t>
            </a:r>
          </a:p>
          <a:p>
            <a:pPr lvl="1">
              <a:defRPr lang="en-US"/>
            </a:pPr>
            <a:r>
              <a:rPr lang="en-US"/>
              <a:t>Second level</a:t>
            </a:r>
          </a:p>
          <a:p>
            <a:pPr lvl="2">
              <a:defRPr lang="en-US"/>
            </a:pPr>
            <a:r>
              <a:rPr lang="en-US"/>
              <a:t>Third level</a:t>
            </a:r>
          </a:p>
          <a:p>
            <a:pPr lvl="3">
              <a:defRPr lang="en-US"/>
            </a:pPr>
            <a:r>
              <a:rPr lang="en-US"/>
              <a:t>Fourth level</a:t>
            </a:r>
          </a:p>
          <a:p>
            <a:pPr lvl="4">
              <a:defRPr lang="en-US"/>
            </a:pPr>
            <a:r>
              <a:rPr lang="en-US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1FCE984-B5FE-EF20-B5A8-F01CA67EFB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70750" y="6212787"/>
            <a:ext cx="420366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pPr>
              <a:defRPr lang="en-US"/>
            </a:pPr>
            <a:r>
              <a:rPr lang="en-US"/>
              <a:t>|  </a:t>
            </a:r>
            <a:fld id="{D5F83086-02A1-194A-B6CF-FF24C935C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971150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tomotive Image with titles">
    <p:bg>
      <p:bgPr>
        <a:blipFill dpi="0" rotWithShape="1">
          <a:blip r:embed="rId2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2E6E2D-706B-C897-C157-DE13A7E08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092" y="404814"/>
            <a:ext cx="11376024" cy="365126"/>
          </a:xfrm>
        </p:spPr>
        <p:txBody>
          <a:bodyPr/>
          <a:lstStyle/>
          <a:p>
            <a:pPr>
              <a:defRPr lang="en-US"/>
            </a:pPr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BE820A-9DF0-0E42-CAF7-9CEC8C023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 lang="en-US"/>
            </a:pPr>
            <a:fld id="{01CBE2BA-0F5E-B445-A432-9296EE711F0C}" type="datetime1">
              <a:rPr lang="en-US" smtClean="0"/>
              <a:t>10/22/2024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9BCD2E-37B0-45AC-4FC2-2DDDCAECC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 lang="en-US"/>
            </a:pPr>
            <a:endParaRPr lang="en-US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F8204CBD-F166-323E-F5C1-CAE8FC86B6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988" y="779877"/>
            <a:ext cx="11376025" cy="403225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2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2400"/>
            </a:lvl2pPr>
            <a:lvl3pPr marL="0" indent="0">
              <a:buNone/>
              <a:defRPr sz="2400"/>
            </a:lvl3pPr>
            <a:lvl4pPr marL="0" indent="0">
              <a:buFont typeface="Arial" panose="020B0604020202020204" pitchFamily="34" charset="0"/>
              <a:buNone/>
              <a:defRPr sz="2400"/>
            </a:lvl4pPr>
            <a:lvl5pPr marL="0" indent="0">
              <a:buFont typeface="Arial" panose="020B0604020202020204" pitchFamily="34" charset="0"/>
              <a:buNone/>
              <a:defRPr sz="2400"/>
            </a:lvl5pPr>
          </a:lstStyle>
          <a:p>
            <a:pPr lvl="0">
              <a:defRPr lang="en-US"/>
            </a:pPr>
            <a:r>
              <a:rPr lang="en-US"/>
              <a:t>Subtitle goes here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2231362-8445-788F-A792-B710E67E85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70750" y="6212787"/>
            <a:ext cx="420366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pPr>
              <a:defRPr lang="en-US"/>
            </a:pPr>
            <a:r>
              <a:rPr lang="en-US"/>
              <a:t>|  </a:t>
            </a:r>
            <a:fld id="{D5F83086-02A1-194A-B6CF-FF24C935C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633062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me Image with titles">
    <p:bg>
      <p:bgPr>
        <a:blipFill dpi="0" rotWithShape="1">
          <a:blip r:embed="rId2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2E6E2D-706B-C897-C157-DE13A7E08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092" y="404814"/>
            <a:ext cx="11376024" cy="365126"/>
          </a:xfrm>
        </p:spPr>
        <p:txBody>
          <a:bodyPr/>
          <a:lstStyle/>
          <a:p>
            <a:pPr>
              <a:defRPr lang="en-US"/>
            </a:pPr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BE820A-9DF0-0E42-CAF7-9CEC8C023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en-US"/>
            </a:pPr>
            <a:fld id="{01CBE2BA-0F5E-B445-A432-9296EE711F0C}" type="datetime1">
              <a:rPr lang="en-US" smtClean="0"/>
              <a:t>10/22/2024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9BCD2E-37B0-45AC-4FC2-2DDDCAECC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en-US"/>
            </a:pPr>
            <a:endParaRPr lang="en-US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F8204CBD-F166-323E-F5C1-CAE8FC86B6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988" y="779877"/>
            <a:ext cx="11376025" cy="403225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2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2400"/>
            </a:lvl2pPr>
            <a:lvl3pPr marL="0" indent="0">
              <a:buNone/>
              <a:defRPr sz="2400"/>
            </a:lvl3pPr>
            <a:lvl4pPr marL="0" indent="0">
              <a:buFont typeface="Arial" panose="020B0604020202020204" pitchFamily="34" charset="0"/>
              <a:buNone/>
              <a:defRPr sz="2400"/>
            </a:lvl4pPr>
            <a:lvl5pPr marL="0" indent="0">
              <a:buFont typeface="Arial" panose="020B0604020202020204" pitchFamily="34" charset="0"/>
              <a:buNone/>
              <a:defRPr sz="2400"/>
            </a:lvl5pPr>
          </a:lstStyle>
          <a:p>
            <a:pPr lvl="0">
              <a:defRPr lang="en-US"/>
            </a:pPr>
            <a:r>
              <a:rPr lang="en-US"/>
              <a:t>Subtitle goes here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2231362-8445-788F-A792-B710E67E85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70750" y="6212787"/>
            <a:ext cx="420366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 lang="en-US"/>
            </a:pPr>
            <a:r>
              <a:rPr lang="en-US"/>
              <a:t>|  </a:t>
            </a:r>
            <a:fld id="{D5F83086-02A1-194A-B6CF-FF24C935C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308779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ustry Image with titles">
    <p:bg>
      <p:bgPr>
        <a:blipFill dpi="0" rotWithShape="1">
          <a:blip r:embed="rId2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2E6E2D-706B-C897-C157-DE13A7E08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092" y="404814"/>
            <a:ext cx="11376024" cy="365126"/>
          </a:xfrm>
        </p:spPr>
        <p:txBody>
          <a:bodyPr/>
          <a:lstStyle/>
          <a:p>
            <a:pPr>
              <a:defRPr lang="en-US"/>
            </a:pPr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BE820A-9DF0-0E42-CAF7-9CEC8C023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 lang="en-US"/>
            </a:pPr>
            <a:fld id="{01CBE2BA-0F5E-B445-A432-9296EE711F0C}" type="datetime1">
              <a:rPr lang="en-US" smtClean="0"/>
              <a:t>10/22/2024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9BCD2E-37B0-45AC-4FC2-2DDDCAECC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 lang="en-US"/>
            </a:pPr>
            <a:endParaRPr lang="en-US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F8204CBD-F166-323E-F5C1-CAE8FC86B6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988" y="779877"/>
            <a:ext cx="11376025" cy="403225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2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2400"/>
            </a:lvl2pPr>
            <a:lvl3pPr marL="0" indent="0">
              <a:buNone/>
              <a:defRPr sz="2400"/>
            </a:lvl3pPr>
            <a:lvl4pPr marL="0" indent="0">
              <a:buFont typeface="Arial" panose="020B0604020202020204" pitchFamily="34" charset="0"/>
              <a:buNone/>
              <a:defRPr sz="2400"/>
            </a:lvl4pPr>
            <a:lvl5pPr marL="0" indent="0">
              <a:buFont typeface="Arial" panose="020B0604020202020204" pitchFamily="34" charset="0"/>
              <a:buNone/>
              <a:defRPr sz="2400"/>
            </a:lvl5pPr>
          </a:lstStyle>
          <a:p>
            <a:pPr lvl="0">
              <a:defRPr lang="en-US"/>
            </a:pPr>
            <a:r>
              <a:rPr lang="en-US"/>
              <a:t>Subtitle goes here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2231362-8445-788F-A792-B710E67E85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70750" y="6212787"/>
            <a:ext cx="420366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pPr>
              <a:defRPr lang="en-US"/>
            </a:pPr>
            <a:r>
              <a:rPr lang="en-US"/>
              <a:t>|  </a:t>
            </a:r>
            <a:fld id="{D5F83086-02A1-194A-B6CF-FF24C935C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68769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Paper Image with titles">
    <p:bg>
      <p:bgPr>
        <a:blipFill dpi="0" rotWithShape="1">
          <a:blip r:embed="rId2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2E6E2D-706B-C897-C157-DE13A7E08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092" y="404814"/>
            <a:ext cx="11376024" cy="365126"/>
          </a:xfrm>
        </p:spPr>
        <p:txBody>
          <a:bodyPr/>
          <a:lstStyle/>
          <a:p>
            <a:pPr>
              <a:defRPr lang="en-US"/>
            </a:pPr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BE820A-9DF0-0E42-CAF7-9CEC8C023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en-US"/>
            </a:pPr>
            <a:fld id="{01CBE2BA-0F5E-B445-A432-9296EE711F0C}" type="datetime1">
              <a:rPr lang="en-US" smtClean="0"/>
              <a:t>10/22/2024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9BCD2E-37B0-45AC-4FC2-2DDDCAECC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en-US"/>
            </a:pPr>
            <a:endParaRPr lang="en-US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F8204CBD-F166-323E-F5C1-CAE8FC86B6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988" y="779877"/>
            <a:ext cx="11376025" cy="403225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2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2400"/>
            </a:lvl2pPr>
            <a:lvl3pPr marL="0" indent="0">
              <a:buNone/>
              <a:defRPr sz="2400"/>
            </a:lvl3pPr>
            <a:lvl4pPr marL="0" indent="0">
              <a:buFont typeface="Arial" panose="020B0604020202020204" pitchFamily="34" charset="0"/>
              <a:buNone/>
              <a:defRPr sz="2400"/>
            </a:lvl4pPr>
            <a:lvl5pPr marL="0" indent="0">
              <a:buFont typeface="Arial" panose="020B0604020202020204" pitchFamily="34" charset="0"/>
              <a:buNone/>
              <a:defRPr sz="2400"/>
            </a:lvl5pPr>
          </a:lstStyle>
          <a:p>
            <a:pPr lvl="0">
              <a:defRPr lang="en-US"/>
            </a:pPr>
            <a:r>
              <a:rPr lang="en-US"/>
              <a:t>Subtitle goes here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2231362-8445-788F-A792-B710E67E85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70750" y="6212787"/>
            <a:ext cx="420366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 lang="en-US"/>
            </a:pPr>
            <a:r>
              <a:rPr lang="en-US"/>
              <a:t>|  </a:t>
            </a:r>
            <a:fld id="{D5F83086-02A1-194A-B6CF-FF24C935C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191769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FCDCF-9280-B070-C424-81F263D18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092" y="404813"/>
            <a:ext cx="11376024" cy="3651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80DCA7-E86D-BDBE-2B2A-DC3B244412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953" y="1404000"/>
            <a:ext cx="11376025" cy="46664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5042A3-8AC1-8093-21DF-41630AFEA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4E09BD4-AC07-B996-779F-A0FD2F36144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988" y="779877"/>
            <a:ext cx="11376025" cy="403225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2"/>
                </a:solidFill>
              </a:defRPr>
            </a:lvl1pPr>
            <a:lvl2pPr marL="0" indent="0">
              <a:buFont typeface="Arial" panose="020B0604020202020204" pitchFamily="34" charset="0"/>
              <a:buNone/>
              <a:tabLst/>
              <a:defRPr sz="2400"/>
            </a:lvl2pPr>
            <a:lvl3pPr marL="0" indent="0">
              <a:buNone/>
              <a:tabLst/>
              <a:defRPr sz="2400"/>
            </a:lvl3pPr>
            <a:lvl4pPr marL="0" indent="0">
              <a:buFont typeface="Arial" panose="020B0604020202020204" pitchFamily="34" charset="0"/>
              <a:buNone/>
              <a:tabLst/>
              <a:defRPr sz="2400"/>
            </a:lvl4pPr>
            <a:lvl5pPr marL="0" indent="0">
              <a:buFont typeface="Arial" panose="020B0604020202020204" pitchFamily="34" charset="0"/>
              <a:buNone/>
              <a:tabLst/>
              <a:defRPr sz="2400"/>
            </a:lvl5pPr>
          </a:lstStyle>
          <a:p>
            <a:pPr lvl="0"/>
            <a:r>
              <a:rPr lang="en-GB"/>
              <a:t>Subtitle goes here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56C58CB-75BA-991F-E287-CF4BD760E7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70750" y="6212787"/>
            <a:ext cx="420366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|  </a:t>
            </a:r>
            <a:fld id="{D5F83086-02A1-194A-B6CF-FF24C935C0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4835A8-34ED-24BD-D44E-7F98C9AAF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84142" y="6212787"/>
            <a:ext cx="5174142" cy="365125"/>
          </a:xfrm>
        </p:spPr>
        <p:txBody>
          <a:bodyPr/>
          <a:lstStyle/>
          <a:p>
            <a:r>
              <a:rPr lang="en-US"/>
              <a:t>BrainChip Confidential - 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158506361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2E6E2D-706B-C897-C157-DE13A7E08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 lang="en-US"/>
            </a:pPr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BE820A-9DF0-0E42-CAF7-9CEC8C023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en-US"/>
            </a:pPr>
            <a:fld id="{C98B13BD-D45E-AA46-ABC2-A480B06AF06F}" type="datetime1">
              <a:rPr lang="en-US" smtClean="0"/>
              <a:t>10/22/2024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9BCD2E-37B0-45AC-4FC2-2DDDCAECC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en-US"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B20CD6-BBED-5535-5104-5DBF90B0C0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70750" y="6212787"/>
            <a:ext cx="420366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 lang="en-US"/>
            </a:pPr>
            <a:r>
              <a:rPr lang="en-US"/>
              <a:t>|  </a:t>
            </a:r>
            <a:fld id="{D5F83086-02A1-194A-B6CF-FF24C935C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672181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2E6E2D-706B-C897-C157-DE13A7E08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092" y="404814"/>
            <a:ext cx="11376024" cy="365126"/>
          </a:xfrm>
        </p:spPr>
        <p:txBody>
          <a:bodyPr/>
          <a:lstStyle/>
          <a:p>
            <a:pPr>
              <a:defRPr lang="en-US"/>
            </a:pPr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BE820A-9DF0-0E42-CAF7-9CEC8C023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en-US"/>
            </a:pPr>
            <a:fld id="{01CBE2BA-0F5E-B445-A432-9296EE711F0C}" type="datetime1">
              <a:rPr lang="en-US" smtClean="0"/>
              <a:t>10/22/2024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9BCD2E-37B0-45AC-4FC2-2DDDCAECC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en-US"/>
            </a:pPr>
            <a:endParaRPr lang="en-US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F8204CBD-F166-323E-F5C1-CAE8FC86B6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988" y="779877"/>
            <a:ext cx="11376025" cy="403225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2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2400"/>
            </a:lvl2pPr>
            <a:lvl3pPr marL="0" indent="0">
              <a:buNone/>
              <a:defRPr sz="2400"/>
            </a:lvl3pPr>
            <a:lvl4pPr marL="0" indent="0">
              <a:buFont typeface="Arial" panose="020B0604020202020204" pitchFamily="34" charset="0"/>
              <a:buNone/>
              <a:defRPr sz="2400"/>
            </a:lvl4pPr>
            <a:lvl5pPr marL="0" indent="0">
              <a:buFont typeface="Arial" panose="020B0604020202020204" pitchFamily="34" charset="0"/>
              <a:buNone/>
              <a:defRPr sz="2400"/>
            </a:lvl5pPr>
          </a:lstStyle>
          <a:p>
            <a:pPr lvl="0">
              <a:defRPr lang="en-US"/>
            </a:pPr>
            <a:r>
              <a:rPr lang="en-US"/>
              <a:t>Subtitle goes here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2231362-8445-788F-A792-B710E67E85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70750" y="6212787"/>
            <a:ext cx="420366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 lang="en-US"/>
            </a:pPr>
            <a:r>
              <a:rPr lang="en-US"/>
              <a:t>|  </a:t>
            </a:r>
            <a:fld id="{D5F83086-02A1-194A-B6CF-FF24C935C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01086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005786-DBF6-F819-50A9-50C00402A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en-US"/>
            </a:pPr>
            <a:fld id="{AF96AE26-B9FE-6645-9495-FA05E314CE16}" type="datetime1">
              <a:rPr lang="en-US" smtClean="0"/>
              <a:t>10/22/2024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C0CC03-2D23-1300-ACCB-6CAA78573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en-US"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E8B59D6-3F61-EEEA-58FF-C266D9D313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70750" y="6212787"/>
            <a:ext cx="420366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 lang="en-US"/>
            </a:pPr>
            <a:r>
              <a:rPr lang="en-US"/>
              <a:t>|  </a:t>
            </a:r>
            <a:fld id="{D5F83086-02A1-194A-B6CF-FF24C935C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198677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Details Thank you"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BE820A-9DF0-0E42-CAF7-9CEC8C023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 lang="en-US"/>
            </a:pPr>
            <a:fld id="{4D9DB197-BA90-C54E-BFE6-794C7D9BCC32}" type="datetime1">
              <a:rPr lang="en-US" smtClean="0"/>
              <a:t>10/22/2024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9BCD2E-37B0-45AC-4FC2-2DDDCAECC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 lang="en-US"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2231362-8445-788F-A792-B710E67E85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70750" y="6212787"/>
            <a:ext cx="420366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pPr>
              <a:defRPr lang="en-US"/>
            </a:pPr>
            <a:r>
              <a:rPr lang="en-US"/>
              <a:t>|  </a:t>
            </a:r>
            <a:fld id="{D5F83086-02A1-194A-B6CF-FF24C935C097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6B66E29-A82B-E9B7-46A5-D7054CB85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092" y="1866061"/>
            <a:ext cx="7420808" cy="728179"/>
          </a:xfrm>
        </p:spPr>
        <p:txBody>
          <a:bodyPr/>
          <a:lstStyle>
            <a:lvl1pPr>
              <a:defRPr sz="4000">
                <a:solidFill>
                  <a:schemeClr val="bg2"/>
                </a:solidFill>
              </a:defRPr>
            </a:lvl1pPr>
          </a:lstStyle>
          <a:p>
            <a:pPr>
              <a:defRPr lang="en-US"/>
            </a:pPr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39FCB88-D050-EC48-6029-6E99DF9BC4A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4338" y="2752725"/>
            <a:ext cx="7421562" cy="3173413"/>
          </a:xfrm>
        </p:spPr>
        <p:txBody>
          <a:bodyPr/>
          <a:lstStyle>
            <a:lvl1pPr>
              <a:spcAft>
                <a:spcPct val="0"/>
              </a:spcAft>
              <a:defRPr/>
            </a:lvl1pPr>
            <a:lvl2pPr>
              <a:spcAft>
                <a:spcPct val="0"/>
              </a:spcAft>
              <a:defRPr/>
            </a:lvl2pPr>
            <a:lvl3pPr>
              <a:spcAft>
                <a:spcPct val="0"/>
              </a:spcAft>
              <a:defRPr/>
            </a:lvl3pPr>
            <a:lvl4pPr>
              <a:spcAft>
                <a:spcPct val="0"/>
              </a:spcAft>
              <a:defRPr/>
            </a:lvl4pPr>
            <a:lvl5pPr>
              <a:spcAft>
                <a:spcPct val="0"/>
              </a:spcAft>
              <a:defRPr/>
            </a:lvl5pPr>
          </a:lstStyle>
          <a:p>
            <a:pPr lvl="0">
              <a:defRPr lang="en-US"/>
            </a:pPr>
            <a:r>
              <a:rPr lang="en-US"/>
              <a:t>Click to edit Master text styles</a:t>
            </a:r>
          </a:p>
          <a:p>
            <a:pPr lvl="1">
              <a:defRPr lang="en-US"/>
            </a:pPr>
            <a:r>
              <a:rPr lang="en-US"/>
              <a:t>Second level</a:t>
            </a:r>
          </a:p>
          <a:p>
            <a:pPr lvl="2">
              <a:defRPr lang="en-US"/>
            </a:pPr>
            <a:r>
              <a:rPr lang="en-US"/>
              <a:t>Third level</a:t>
            </a:r>
          </a:p>
          <a:p>
            <a:pPr lvl="3">
              <a:defRPr lang="en-US"/>
            </a:pPr>
            <a:r>
              <a:rPr lang="en-US"/>
              <a:t>Fourth level</a:t>
            </a:r>
          </a:p>
          <a:p>
            <a:pPr lvl="4">
              <a:defRPr lang="en-US"/>
            </a:pPr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48C5F7-248E-110B-088C-D9F7BDB64F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6541" y="6230941"/>
            <a:ext cx="1260822" cy="365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05491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811A8-4D94-E1B4-72DA-D6CB7B1F8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1C1034-C635-B9A1-F338-F177BEBE75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5092" y="1404000"/>
            <a:ext cx="5181600" cy="4653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06308E-CB4E-0842-E72E-1A8C110D04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06204" y="1404000"/>
            <a:ext cx="5181600" cy="4653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467E89-C4CA-4682-D95A-4E1324080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4953AD6-D93B-3F26-E986-B4C7F2D1D9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70750" y="6212787"/>
            <a:ext cx="420366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|  </a:t>
            </a:r>
            <a:fld id="{D5F83086-02A1-194A-B6CF-FF24C935C0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FA72487-AB52-D509-BA69-52CA99412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84142" y="6212787"/>
            <a:ext cx="5174142" cy="365125"/>
          </a:xfrm>
        </p:spPr>
        <p:txBody>
          <a:bodyPr/>
          <a:lstStyle/>
          <a:p>
            <a:r>
              <a:rPr lang="en-US"/>
              <a:t>BrainChip Confidential - 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3005517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811A8-4D94-E1B4-72DA-D6CB7B1F8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092" y="404813"/>
            <a:ext cx="11376024" cy="3651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1C1034-C635-B9A1-F338-F177BEBE75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5092" y="1404000"/>
            <a:ext cx="5181600" cy="4653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06308E-CB4E-0842-E72E-1A8C110D04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06204" y="1404000"/>
            <a:ext cx="5181600" cy="4653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467E89-C4CA-4682-D95A-4E1324080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922B5B-056C-A1C9-AB32-5F05F978B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err="1"/>
              <a:t>BrainChip</a:t>
            </a:r>
            <a:r>
              <a:rPr lang="en-US"/>
              <a:t> non NDA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10FD27F-1D36-E7E6-1B67-47B96E5CF03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988" y="779877"/>
            <a:ext cx="11376025" cy="403225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2"/>
                </a:solidFill>
              </a:defRPr>
            </a:lvl1pPr>
            <a:lvl2pPr marL="0" indent="0">
              <a:buFont typeface="Arial" panose="020B0604020202020204" pitchFamily="34" charset="0"/>
              <a:buNone/>
              <a:tabLst/>
              <a:defRPr sz="2400"/>
            </a:lvl2pPr>
            <a:lvl3pPr marL="0" indent="0">
              <a:buNone/>
              <a:tabLst/>
              <a:defRPr sz="2400"/>
            </a:lvl3pPr>
            <a:lvl4pPr marL="0" indent="0">
              <a:buFont typeface="Arial" panose="020B0604020202020204" pitchFamily="34" charset="0"/>
              <a:buNone/>
              <a:tabLst/>
              <a:defRPr sz="2400"/>
            </a:lvl4pPr>
            <a:lvl5pPr marL="0" indent="0">
              <a:buFont typeface="Arial" panose="020B0604020202020204" pitchFamily="34" charset="0"/>
              <a:buNone/>
              <a:tabLst/>
              <a:defRPr sz="2400"/>
            </a:lvl5pPr>
          </a:lstStyle>
          <a:p>
            <a:pPr lvl="0"/>
            <a:r>
              <a:rPr lang="en-GB"/>
              <a:t>Subtitle goes here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F59C1FD-5B0A-08A9-2C65-56E32F8DAC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70750" y="6212787"/>
            <a:ext cx="420366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|  </a:t>
            </a:r>
            <a:fld id="{D5F83086-02A1-194A-B6CF-FF24C935C0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8501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811A8-4D94-E1B4-72DA-D6CB7B1F8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092" y="404813"/>
            <a:ext cx="5399299" cy="8443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1C1034-C635-B9A1-F338-F177BEBE75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5091" y="1404000"/>
            <a:ext cx="5399299" cy="4653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467E89-C4CA-4682-D95A-4E1324080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5C38749-C263-EDB8-BDDA-ECAC6738E9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70750" y="6212787"/>
            <a:ext cx="420366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/>
              <a:t>|  </a:t>
            </a:r>
            <a:fld id="{D5F83086-02A1-194A-B6CF-FF24C935C0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3409496-D08B-D700-F119-67B82A33A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84142" y="6212787"/>
            <a:ext cx="5174142" cy="365125"/>
          </a:xfrm>
        </p:spPr>
        <p:txBody>
          <a:bodyPr/>
          <a:lstStyle/>
          <a:p>
            <a:r>
              <a:rPr lang="en-US"/>
              <a:t>BrainChip Confidential - 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11266376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Image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1392F7BF-453F-3D7D-345D-1486DFD11DB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88062" y="3429000"/>
            <a:ext cx="6103937" cy="3429000"/>
          </a:xfrm>
          <a:noFill/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2B9245-68CD-E04B-70F4-E8C2E326E39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88063" y="0"/>
            <a:ext cx="6103937" cy="3429000"/>
          </a:xfrm>
          <a:noFill/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7811A8-4D94-E1B4-72DA-D6CB7B1F8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092" y="404813"/>
            <a:ext cx="5399299" cy="8443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1C1034-C635-B9A1-F338-F177BEBE75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5091" y="1404000"/>
            <a:ext cx="5399299" cy="4653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467E89-C4CA-4682-D95A-4E1324080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753FF84-7B42-DFC7-0877-B7FC979C3E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70750" y="6212787"/>
            <a:ext cx="420366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/>
              <a:t>|  </a:t>
            </a:r>
            <a:fld id="{D5F83086-02A1-194A-B6CF-FF24C935C0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E808FDD-B440-0D91-EBF7-471B25274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84142" y="6212787"/>
            <a:ext cx="5174142" cy="365125"/>
          </a:xfrm>
        </p:spPr>
        <p:txBody>
          <a:bodyPr/>
          <a:lstStyle/>
          <a:p>
            <a:r>
              <a:rPr lang="en-US"/>
              <a:t>BrainChip Confidential - 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2631967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26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0.xml"/><Relationship Id="rId21" Type="http://schemas.openxmlformats.org/officeDocument/2006/relationships/slideLayout" Target="../slideLayouts/slideLayout48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5" Type="http://schemas.openxmlformats.org/officeDocument/2006/relationships/slideLayout" Target="../slideLayouts/slideLayout52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29" Type="http://schemas.openxmlformats.org/officeDocument/2006/relationships/image" Target="../media/image2.png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2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23" Type="http://schemas.openxmlformats.org/officeDocument/2006/relationships/slideLayout" Target="../slideLayouts/slideLayout50.xml"/><Relationship Id="rId28" Type="http://schemas.openxmlformats.org/officeDocument/2006/relationships/image" Target="../media/image6.png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49.xml"/><Relationship Id="rId2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F79A71-1E1D-0D8F-6EA3-4E0C0EF67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092" y="404813"/>
            <a:ext cx="11376024" cy="72817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017FE4-ED27-116A-C720-AC5C47861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7988" y="1404000"/>
            <a:ext cx="11376025" cy="4666422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5B0319-E927-77A8-5E9C-45212469C9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990270" y="6212787"/>
            <a:ext cx="1098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F11DF8-D17C-20A8-4C1B-5544DC3B8C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84142" y="6212787"/>
            <a:ext cx="5174142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BrainChip Confidential - Internal Use Only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F928B6-41A4-0DE4-C700-0B5EAA7BA9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70750" y="6212787"/>
            <a:ext cx="420366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|  </a:t>
            </a:r>
            <a:fld id="{D5F83086-02A1-194A-B6CF-FF24C935C09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C062B45-D56E-81F7-DF35-09F477EBD070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540" y="6341429"/>
            <a:ext cx="1260819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422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7" r:id="rId14"/>
    <p:sldLayoutId id="2147483678" r:id="rId15"/>
    <p:sldLayoutId id="2147483683" r:id="rId16"/>
    <p:sldLayoutId id="2147483684" r:id="rId17"/>
    <p:sldLayoutId id="2147483685" r:id="rId18"/>
    <p:sldLayoutId id="2147483686" r:id="rId19"/>
    <p:sldLayoutId id="2147483688" r:id="rId20"/>
    <p:sldLayoutId id="2147483689" r:id="rId21"/>
    <p:sldLayoutId id="2147483690" r:id="rId22"/>
    <p:sldLayoutId id="2147483691" r:id="rId23"/>
    <p:sldLayoutId id="2147483692" r:id="rId24"/>
    <p:sldLayoutId id="2147483693" r:id="rId25"/>
    <p:sldLayoutId id="2147483694" r:id="rId26"/>
    <p:sldLayoutId id="2147483695" r:id="rId2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4000"/>
        </a:lnSpc>
        <a:spcBef>
          <a:spcPts val="0"/>
        </a:spcBef>
        <a:spcAft>
          <a:spcPts val="1000"/>
        </a:spcAft>
        <a:buFont typeface="Arial" panose="020B0604020202020204" pitchFamily="34" charset="0"/>
        <a:buNone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270000" indent="-270000" algn="l" defTabSz="914400" rtl="0" eaLnBrk="1" latinLnBrk="0" hangingPunct="1">
        <a:lnSpc>
          <a:spcPct val="114000"/>
        </a:lnSpc>
        <a:spcBef>
          <a:spcPts val="0"/>
        </a:spcBef>
        <a:spcAft>
          <a:spcPts val="1000"/>
        </a:spcAft>
        <a:buSzPct val="90000"/>
        <a:buFontTx/>
        <a:buBlip>
          <a:blip r:embed="rId30"/>
        </a:buBlip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270000" algn="l" defTabSz="914400" rtl="0" eaLnBrk="1" latinLnBrk="0" hangingPunct="1">
        <a:lnSpc>
          <a:spcPct val="114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14000"/>
        </a:lnSpc>
        <a:spcBef>
          <a:spcPts val="0"/>
        </a:spcBef>
        <a:spcAft>
          <a:spcPts val="1000"/>
        </a:spcAft>
        <a:buFont typeface="Arial" panose="020B0604020202020204" pitchFamily="34" charset="0"/>
        <a:buNone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14000"/>
        </a:lnSpc>
        <a:spcBef>
          <a:spcPts val="0"/>
        </a:spcBef>
        <a:spcAft>
          <a:spcPts val="1000"/>
        </a:spcAft>
        <a:buFont typeface="Arial" panose="020B0604020202020204" pitchFamily="34" charset="0"/>
        <a:buNone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7423">
          <p15:clr>
            <a:srgbClr val="F26B43"/>
          </p15:clr>
        </p15:guide>
        <p15:guide id="4" pos="257">
          <p15:clr>
            <a:srgbClr val="F26B43"/>
          </p15:clr>
        </p15:guide>
        <p15:guide id="5" orient="horz" pos="255">
          <p15:clr>
            <a:srgbClr val="F26B43"/>
          </p15:clr>
        </p15:guide>
        <p15:guide id="6" orient="horz" pos="4065">
          <p15:clr>
            <a:srgbClr val="F26B43"/>
          </p15:clr>
        </p15:guide>
        <p15:guide id="7" orient="horz" pos="3816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F79A71-1E1D-0D8F-6EA3-4E0C0EF67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092" y="404813"/>
            <a:ext cx="11376024" cy="72817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>
              <a:defRPr lang="en-US"/>
            </a:pPr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017FE4-ED27-116A-C720-AC5C47861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7988" y="1404000"/>
            <a:ext cx="11376025" cy="4666422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lvl="0">
              <a:defRPr lang="en-US"/>
            </a:pPr>
            <a:r>
              <a:rPr lang="en-US"/>
              <a:t>Click to edit Master text styles</a:t>
            </a:r>
          </a:p>
          <a:p>
            <a:pPr lvl="1">
              <a:defRPr lang="en-US"/>
            </a:pPr>
            <a:r>
              <a:rPr lang="en-US"/>
              <a:t>Second level</a:t>
            </a:r>
          </a:p>
          <a:p>
            <a:pPr lvl="2">
              <a:defRPr lang="en-US"/>
            </a:pPr>
            <a:r>
              <a:rPr lang="en-US"/>
              <a:t>Third level</a:t>
            </a:r>
          </a:p>
          <a:p>
            <a:pPr lvl="3">
              <a:defRPr lang="en-US"/>
            </a:pPr>
            <a:r>
              <a:rPr lang="en-US"/>
              <a:t>Fourth level</a:t>
            </a:r>
          </a:p>
          <a:p>
            <a:pPr lvl="4">
              <a:defRPr lang="en-US"/>
            </a:pPr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5B0319-E927-77A8-5E9C-45212469C9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990270" y="6212787"/>
            <a:ext cx="1098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 lang="en-US"/>
            </a:pPr>
            <a:fld id="{E30ED70B-F745-6045-AF0D-AD0C8BD58FC3}" type="datetime1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F11DF8-D17C-20A8-4C1B-5544DC3B8C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84142" y="6212787"/>
            <a:ext cx="5174142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 lang="en-US"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F928B6-41A4-0DE4-C700-0B5EAA7BA9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70750" y="6212787"/>
            <a:ext cx="420366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 lang="en-US"/>
            </a:pPr>
            <a:r>
              <a:rPr lang="en-US"/>
              <a:t>|  </a:t>
            </a:r>
            <a:fld id="{D5F83086-02A1-194A-B6CF-FF24C935C097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C062B45-D56E-81F7-DF35-09F477EBD070}"/>
              </a:ext>
            </a:extLst>
          </p:cNvPr>
          <p:cNvPicPr>
            <a:picLocks noChangeAspect="1"/>
          </p:cNvPicPr>
          <p:nvPr userDrawn="1"/>
        </p:nvPicPr>
        <p:blipFill>
          <a:blip r:embed="rId28"/>
          <a:stretch>
            <a:fillRect/>
          </a:stretch>
        </p:blipFill>
        <p:spPr>
          <a:xfrm>
            <a:off x="416541" y="6230941"/>
            <a:ext cx="1260822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59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  <p:sldLayoutId id="2147483726" r:id="rId18"/>
    <p:sldLayoutId id="2147483727" r:id="rId19"/>
    <p:sldLayoutId id="2147483728" r:id="rId20"/>
    <p:sldLayoutId id="2147483729" r:id="rId21"/>
    <p:sldLayoutId id="2147483730" r:id="rId22"/>
    <p:sldLayoutId id="2147483731" r:id="rId23"/>
    <p:sldLayoutId id="2147483732" r:id="rId24"/>
    <p:sldLayoutId id="2147483733" r:id="rId25"/>
    <p:sldLayoutId id="2147483734" r:id="rId26"/>
  </p:sldLayoutIdLst>
  <p:transition/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4000"/>
        </a:lnSpc>
        <a:spcBef>
          <a:spcPct val="0"/>
        </a:spcBef>
        <a:spcAft>
          <a:spcPts val="1000"/>
        </a:spcAft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270000" indent="-270000" algn="l" defTabSz="914400" rtl="0" eaLnBrk="1" latinLnBrk="0" hangingPunct="1">
        <a:lnSpc>
          <a:spcPct val="114000"/>
        </a:lnSpc>
        <a:spcBef>
          <a:spcPct val="0"/>
        </a:spcBef>
        <a:spcAft>
          <a:spcPts val="1000"/>
        </a:spcAft>
        <a:buSzPct val="90000"/>
        <a:buFontTx/>
        <a:buBlip>
          <a:blip r:embed="rId29"/>
        </a:buBlip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270000" algn="l" defTabSz="914400" rtl="0" eaLnBrk="1" latinLnBrk="0" hangingPunct="1">
        <a:lnSpc>
          <a:spcPct val="114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14000"/>
        </a:lnSpc>
        <a:spcBef>
          <a:spcPct val="0"/>
        </a:spcBef>
        <a:spcAft>
          <a:spcPts val="1000"/>
        </a:spcAft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14000"/>
        </a:lnSpc>
        <a:spcBef>
          <a:spcPct val="0"/>
        </a:spcBef>
        <a:spcAft>
          <a:spcPts val="1000"/>
        </a:spcAft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7423">
          <p15:clr>
            <a:srgbClr val="F26B43"/>
          </p15:clr>
        </p15:guide>
        <p15:guide id="4" pos="257">
          <p15:clr>
            <a:srgbClr val="F26B43"/>
          </p15:clr>
        </p15:guide>
        <p15:guide id="5" orient="horz" pos="255">
          <p15:clr>
            <a:srgbClr val="F26B43"/>
          </p15:clr>
        </p15:guide>
        <p15:guide id="6" orient="horz" pos="4065">
          <p15:clr>
            <a:srgbClr val="F26B43"/>
          </p15:clr>
        </p15:guide>
        <p15:guide id="7" orient="horz" pos="381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microsoft.com/office/2018/10/relationships/comments" Target="../comments/modernComment_107_ADF13ABD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microsoft.com/office/2018/10/relationships/comments" Target="../comments/modernComment_1EC0_2FD3D6FA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6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researchgate.net/profile/Christoph-Redies" TargetMode="External"/><Relationship Id="rId5" Type="http://schemas.openxmlformats.org/officeDocument/2006/relationships/hyperlink" Target="https://www.researchgate.net/profile/Anselm-Brachmann?_tp=eyJjb250ZXh0Ijp7ImZpcnN0UGFnZSI6Il9kaXJlY3QiLCJwYWdlIjoicHVibGljYXRpb24iLCJwcmV2aW91c1BhZ2UiOiJfZGlyZWN0In19" TargetMode="External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jpeg"/><Relationship Id="rId18" Type="http://schemas.openxmlformats.org/officeDocument/2006/relationships/image" Target="../media/image28.jpeg"/><Relationship Id="rId3" Type="http://schemas.openxmlformats.org/officeDocument/2006/relationships/image" Target="../media/image13.png"/><Relationship Id="rId21" Type="http://schemas.openxmlformats.org/officeDocument/2006/relationships/image" Target="../media/image31.jpe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slideLayout" Target="../slideLayouts/slideLayout33.xml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tags" Target="../tags/tag2.xml"/><Relationship Id="rId6" Type="http://schemas.openxmlformats.org/officeDocument/2006/relationships/image" Target="../media/image16.jpe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19" Type="http://schemas.openxmlformats.org/officeDocument/2006/relationships/image" Target="../media/image29.jpe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av"/><Relationship Id="rId3" Type="http://schemas.microsoft.com/office/2007/relationships/media" Target="../media/media2.wav"/><Relationship Id="rId7" Type="http://schemas.microsoft.com/office/2007/relationships/media" Target="../media/media4.wav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openxmlformats.org/officeDocument/2006/relationships/image" Target="../media/image57.png"/><Relationship Id="rId5" Type="http://schemas.microsoft.com/office/2007/relationships/media" Target="../media/media3.wav"/><Relationship Id="rId10" Type="http://schemas.microsoft.com/office/2018/10/relationships/comments" Target="../comments/modernComment_1E05_95CC3D02.xml"/><Relationship Id="rId4" Type="http://schemas.openxmlformats.org/officeDocument/2006/relationships/audio" Target="../media/media2.wav"/><Relationship Id="rId9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107.11711#:~:text=Temporal%2Dwise%20Attention%20Spiking%20Neural%20Networks%20for%20Event%20Streams%20Classification,-Man%20Yao%2C%20Huanhuan&amp;text=How%20to%20effectively%20and%20efficiently,has%20various%20real%2Dlife%20applications." TargetMode="External"/><Relationship Id="rId7" Type="http://schemas.openxmlformats.org/officeDocument/2006/relationships/image" Target="../media/image58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arxiv.org/abs/1810.08646" TargetMode="External"/><Relationship Id="rId5" Type="http://schemas.openxmlformats.org/officeDocument/2006/relationships/hyperlink" Target="https://openaccess.thecvf.com/content_cvpr_2017/papers/Amir_A_Low_Power_CVPR_2017_paper.pdf" TargetMode="External"/><Relationship Id="rId4" Type="http://schemas.openxmlformats.org/officeDocument/2006/relationships/hyperlink" Target="https://www.ncbi.nlm.nih.gov/pmc/articles/PMC7214871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60.png"/><Relationship Id="rId4" Type="http://schemas.microsoft.com/office/2018/10/relationships/comments" Target="../comments/modernComment_1E17_47F83ED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30.png"/><Relationship Id="rId4" Type="http://schemas.openxmlformats.org/officeDocument/2006/relationships/image" Target="../media/image3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A409B258-725B-F8F2-2884-4EDFB8922F21}"/>
              </a:ext>
            </a:extLst>
          </p:cNvPr>
          <p:cNvSpPr txBox="1">
            <a:spLocks/>
          </p:cNvSpPr>
          <p:nvPr/>
        </p:nvSpPr>
        <p:spPr>
          <a:xfrm>
            <a:off x="576951" y="526014"/>
            <a:ext cx="7720382" cy="137235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cs typeface="Arial"/>
              </a:rPr>
              <a:t>Flow Machines and Neuromorphic Devices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cs typeface="Arial"/>
              </a:rPr>
            </a:b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F0302020204030204"/>
              <a:cs typeface="Arial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550E97-E599-412B-DAD1-00BDCC48C5D8}"/>
              </a:ext>
            </a:extLst>
          </p:cNvPr>
          <p:cNvCxnSpPr>
            <a:cxnSpLocks/>
          </p:cNvCxnSpPr>
          <p:nvPr/>
        </p:nvCxnSpPr>
        <p:spPr>
          <a:xfrm>
            <a:off x="576950" y="2007704"/>
            <a:ext cx="735015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ubtitle 4">
            <a:extLst>
              <a:ext uri="{FF2B5EF4-FFF2-40B4-BE49-F238E27FC236}">
                <a16:creationId xmlns:a16="http://schemas.microsoft.com/office/drawing/2014/main" id="{EA148F9A-5896-973D-3863-7378613EC2C1}"/>
              </a:ext>
            </a:extLst>
          </p:cNvPr>
          <p:cNvSpPr txBox="1">
            <a:spLocks/>
          </p:cNvSpPr>
          <p:nvPr/>
        </p:nvSpPr>
        <p:spPr>
          <a:xfrm>
            <a:off x="576950" y="2248833"/>
            <a:ext cx="5519050" cy="223770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  <a:buSzPct val="90000"/>
              <a:buFontTx/>
              <a:buNone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entury Gothic" panose="020F0302020204030204"/>
                <a:cs typeface="Arial"/>
              </a:rPr>
              <a:t>M Anthony Lewis, Ph.D.</a:t>
            </a: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dirty="0">
                <a:solidFill>
                  <a:srgbClr val="808080"/>
                </a:solidFill>
                <a:latin typeface="Century Gothic" panose="020F0302020204030204"/>
                <a:cs typeface="Arial"/>
              </a:rPr>
              <a:t>Chief Technology Officer </a:t>
            </a: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entury Gothic" panose="020F0302020204030204"/>
                <a:cs typeface="Arial"/>
              </a:rPr>
              <a:t>BrainChip, Inc. (BRN.AX)</a:t>
            </a:r>
          </a:p>
        </p:txBody>
      </p:sp>
      <p:pic>
        <p:nvPicPr>
          <p:cNvPr id="9" name="Picture Placeholder 7">
            <a:extLst>
              <a:ext uri="{FF2B5EF4-FFF2-40B4-BE49-F238E27FC236}">
                <a16:creationId xmlns:a16="http://schemas.microsoft.com/office/drawing/2014/main" id="{25D9AC54-EB61-E963-25DD-822F0ADC6B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44230" y="1212193"/>
            <a:ext cx="4661962" cy="53668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70339263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FB77A-489E-B146-4B78-F19CADEFF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Insight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4827E7-5F67-5BAD-29A7-14D0E51705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E4463D-68DC-4725-9543-DE94A2E31D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|  </a:t>
            </a:r>
            <a:fld id="{D5F83086-02A1-194A-B6CF-FF24C935C097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A47B23-77C0-EECA-BF74-067F06736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BrainChip Confidential - Internal Use Only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E96B6D0-E3FB-7241-38F0-97C66B147978}"/>
              </a:ext>
            </a:extLst>
          </p:cNvPr>
          <p:cNvSpPr/>
          <p:nvPr/>
        </p:nvSpPr>
        <p:spPr>
          <a:xfrm>
            <a:off x="1388850" y="2382867"/>
            <a:ext cx="3122762" cy="265693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Kernal Mode Convolution:</a:t>
            </a:r>
          </a:p>
          <a:p>
            <a:pPr algn="ctr"/>
            <a:r>
              <a:rPr lang="en-US" sz="2000" dirty="0"/>
              <a:t>Trains like a CNN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ECB5E0D-B80C-8BE5-ABEE-BAFF0FEE0A96}"/>
              </a:ext>
            </a:extLst>
          </p:cNvPr>
          <p:cNvSpPr/>
          <p:nvPr/>
        </p:nvSpPr>
        <p:spPr>
          <a:xfrm>
            <a:off x="7398587" y="2307565"/>
            <a:ext cx="3122762" cy="265693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Recursive Mode Convolution:</a:t>
            </a:r>
          </a:p>
          <a:p>
            <a:pPr algn="ctr"/>
            <a:r>
              <a:rPr lang="en-US" sz="2000" dirty="0"/>
              <a:t>Runs like an RNN</a:t>
            </a:r>
          </a:p>
        </p:txBody>
      </p:sp>
      <p:sp>
        <p:nvSpPr>
          <p:cNvPr id="9" name="Arrow: Left-Right 8">
            <a:extLst>
              <a:ext uri="{FF2B5EF4-FFF2-40B4-BE49-F238E27FC236}">
                <a16:creationId xmlns:a16="http://schemas.microsoft.com/office/drawing/2014/main" id="{78DA5BDD-6C9A-F30A-0A7C-7B03D916268B}"/>
              </a:ext>
            </a:extLst>
          </p:cNvPr>
          <p:cNvSpPr/>
          <p:nvPr/>
        </p:nvSpPr>
        <p:spPr>
          <a:xfrm>
            <a:off x="4830790" y="3252157"/>
            <a:ext cx="2248619" cy="767751"/>
          </a:xfrm>
          <a:prstGeom prst="left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607656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E1CE806-66A4-CDB3-27C3-9BB6FB388054}"/>
              </a:ext>
            </a:extLst>
          </p:cNvPr>
          <p:cNvSpPr/>
          <p:nvPr/>
        </p:nvSpPr>
        <p:spPr>
          <a:xfrm>
            <a:off x="6469690" y="1833227"/>
            <a:ext cx="5595257" cy="304737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C722DBD-B1C9-BD8E-2BE1-3DB24341CFA7}"/>
              </a:ext>
            </a:extLst>
          </p:cNvPr>
          <p:cNvSpPr/>
          <p:nvPr/>
        </p:nvSpPr>
        <p:spPr>
          <a:xfrm>
            <a:off x="6265260" y="2017893"/>
            <a:ext cx="5595257" cy="304737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B5A2E90-8CCB-C3BE-1C9B-7572031B685C}"/>
              </a:ext>
            </a:extLst>
          </p:cNvPr>
          <p:cNvSpPr/>
          <p:nvPr/>
        </p:nvSpPr>
        <p:spPr>
          <a:xfrm>
            <a:off x="6096010" y="2188029"/>
            <a:ext cx="5595257" cy="304737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96DCA17-3609-F6EF-4BE6-BFAAB6C0BE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483" y="1550546"/>
            <a:ext cx="5257412" cy="4142888"/>
          </a:xfrm>
        </p:spPr>
        <p:txBody>
          <a:bodyPr/>
          <a:lstStyle/>
          <a:p>
            <a:r>
              <a:rPr lang="en-US" sz="1800" b="1" dirty="0"/>
              <a:t>Principles</a:t>
            </a:r>
            <a:r>
              <a:rPr lang="en-US" b="1" dirty="0"/>
              <a:t>:</a:t>
            </a:r>
          </a:p>
          <a:p>
            <a:pPr marL="342900" indent="-342900">
              <a:buAutoNum type="arabicParenBoth"/>
            </a:pPr>
            <a:r>
              <a:rPr lang="en-US" b="1" dirty="0"/>
              <a:t>Recurrence</a:t>
            </a:r>
            <a:r>
              <a:rPr lang="en-US" dirty="0"/>
              <a:t>: Chebyshev and Legendre polynomials have recurrence relationship.</a:t>
            </a:r>
          </a:p>
          <a:p>
            <a:pPr marL="342900" indent="-342900">
              <a:buAutoNum type="arabicParenBoth"/>
            </a:pPr>
            <a:r>
              <a:rPr lang="en-US" b="1" dirty="0"/>
              <a:t>Duality: </a:t>
            </a:r>
            <a:r>
              <a:rPr lang="en-US" dirty="0"/>
              <a:t>Recurrence imputes duality: Convolutional form as well as recurrent form.</a:t>
            </a:r>
          </a:p>
          <a:p>
            <a:pPr marL="342900" indent="-342900">
              <a:buAutoNum type="arabicParenBoth"/>
            </a:pPr>
            <a:r>
              <a:rPr lang="en-US" b="1" dirty="0"/>
              <a:t>Stable training</a:t>
            </a:r>
            <a:r>
              <a:rPr lang="en-US" dirty="0"/>
              <a:t>: Train in Convolutional Domain</a:t>
            </a:r>
          </a:p>
          <a:p>
            <a:pPr marL="342900" indent="-342900">
              <a:buAutoNum type="arabicParenBoth"/>
            </a:pPr>
            <a:r>
              <a:rPr lang="en-US" b="1" dirty="0"/>
              <a:t>Fast Running: </a:t>
            </a:r>
            <a:r>
              <a:rPr lang="en-US" dirty="0"/>
              <a:t>Run in recurrent domain. Small foot-print</a:t>
            </a:r>
          </a:p>
          <a:p>
            <a:pPr marL="342900" indent="-342900">
              <a:buAutoNum type="arabicParenBoth"/>
            </a:pPr>
            <a:r>
              <a:rPr lang="en-US" b="1" dirty="0"/>
              <a:t>Insight</a:t>
            </a:r>
            <a:r>
              <a:rPr lang="en-US" dirty="0"/>
              <a:t>: TENNs and SSM are a stack of generalized “Fourier filters” running in a recurrent mode, with non-linearities between layers. </a:t>
            </a:r>
          </a:p>
          <a:p>
            <a:pPr marL="342900" indent="-342900">
              <a:buAutoNum type="arabicParenBoth"/>
            </a:pPr>
            <a:r>
              <a:rPr lang="en-US" b="1" dirty="0"/>
              <a:t>Independently </a:t>
            </a:r>
            <a:r>
              <a:rPr lang="en-US" dirty="0"/>
              <a:t>discovered by Albert Gu, Stanford</a:t>
            </a:r>
          </a:p>
          <a:p>
            <a:pPr marL="342900" indent="-342900">
              <a:buAutoNum type="arabicParenBoth"/>
            </a:pPr>
            <a:r>
              <a:rPr lang="en-US" dirty="0"/>
              <a:t>BrainChip had already designed Hardware to support it</a:t>
            </a:r>
          </a:p>
          <a:p>
            <a:endParaRPr lang="en-US" dirty="0"/>
          </a:p>
          <a:p>
            <a:endParaRPr lang="en-US" dirty="0"/>
          </a:p>
          <a:p>
            <a:pPr algn="ctr"/>
            <a:endParaRPr lang="en-US" b="0" i="1" dirty="0">
              <a:latin typeface="Cambria Math" panose="02040503050406030204" pitchFamily="18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BD641EF-61D2-1A4C-5AFF-C151E1C01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 mode is a State Machine!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136A7D-DF62-0485-5F60-33C3EACB6D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|  </a:t>
            </a:r>
            <a:fld id="{D5F83086-02A1-194A-B6CF-FF24C935C097}" type="slidenum">
              <a:rPr lang="en-US" smtClean="0"/>
              <a:pPr/>
              <a:t>11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0085673-28C7-0EAA-2FA8-31C99A6CFF66}"/>
              </a:ext>
            </a:extLst>
          </p:cNvPr>
          <p:cNvGrpSpPr/>
          <p:nvPr/>
        </p:nvGrpSpPr>
        <p:grpSpPr>
          <a:xfrm>
            <a:off x="6265260" y="2155030"/>
            <a:ext cx="5166637" cy="3080378"/>
            <a:chOff x="6624479" y="2155030"/>
            <a:chExt cx="5166637" cy="3080378"/>
          </a:xfrm>
        </p:grpSpPr>
        <p:pic>
          <p:nvPicPr>
            <p:cNvPr id="7" name="Picture 6" descr="A black background with white squares and symbols&#10;&#10;Description automatically generated">
              <a:extLst>
                <a:ext uri="{FF2B5EF4-FFF2-40B4-BE49-F238E27FC236}">
                  <a16:creationId xmlns:a16="http://schemas.microsoft.com/office/drawing/2014/main" id="{EA44F79D-8128-ED47-82CC-796A88FE2A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4479" y="2348532"/>
              <a:ext cx="4419600" cy="1657350"/>
            </a:xfrm>
            <a:prstGeom prst="rect">
              <a:avLst/>
            </a:prstGeom>
          </p:spPr>
        </p:pic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460CCDDC-C8E6-2DEE-FB9A-D55F0597AE15}"/>
                </a:ext>
              </a:extLst>
            </p:cNvPr>
            <p:cNvCxnSpPr>
              <a:stCxn id="7" idx="3"/>
            </p:cNvCxnSpPr>
            <p:nvPr/>
          </p:nvCxnSpPr>
          <p:spPr>
            <a:xfrm flipV="1">
              <a:off x="11044079" y="3166600"/>
              <a:ext cx="314205" cy="1060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8E771C4-131D-37B2-2D84-6D213F6949FB}"/>
                </a:ext>
              </a:extLst>
            </p:cNvPr>
            <p:cNvSpPr txBox="1"/>
            <p:nvPr/>
          </p:nvSpPr>
          <p:spPr>
            <a:xfrm>
              <a:off x="11343441" y="3035795"/>
              <a:ext cx="44767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>
                  <a:latin typeface="Times" panose="02020603050405020304" pitchFamily="18" charset="0"/>
                  <a:cs typeface="Times" panose="02020603050405020304" pitchFamily="18" charset="0"/>
                </a:rPr>
                <a:t>f(y)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5CBC4CB1-DA2E-5D62-061A-7C4F31219F1A}"/>
                    </a:ext>
                  </a:extLst>
                </p:cNvPr>
                <p:cNvSpPr txBox="1"/>
                <p:nvPr/>
              </p:nvSpPr>
              <p:spPr>
                <a:xfrm>
                  <a:off x="6828909" y="4011419"/>
                  <a:ext cx="2905125" cy="122398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̇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𝐵𝑢</m:t>
                        </m:r>
                      </m:oMath>
                    </m:oMathPara>
                  </a14:m>
                  <a:endParaRPr lang="en-US" b="0" dirty="0"/>
                </a:p>
                <a:p>
                  <a:pPr algn="ctr"/>
                  <a:r>
                    <a:rPr lang="en-US" b="0" dirty="0"/>
                    <a:t> </a:t>
                  </a:r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𝐶𝑥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𝐷𝑢</m:t>
                      </m:r>
                    </m:oMath>
                  </a14:m>
                  <a:endParaRPr lang="en-US" b="0" dirty="0"/>
                </a:p>
                <a:p>
                  <a:pPr algn="ctr"/>
                  <a:r>
                    <a:rPr lang="en-US" b="0" dirty="0"/>
                    <a:t>	</a:t>
                  </a:r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endParaRPr lang="en-US" b="0" dirty="0"/>
                </a:p>
                <a:p>
                  <a:pPr algn="ctr"/>
                  <a:endParaRPr lang="en-US" dirty="0"/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5CBC4CB1-DA2E-5D62-061A-7C4F31219F1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28909" y="4011419"/>
                  <a:ext cx="2905125" cy="1223989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2B0B93E-3850-DEF2-486A-D15F1713C87E}"/>
                </a:ext>
              </a:extLst>
            </p:cNvPr>
            <p:cNvSpPr txBox="1"/>
            <p:nvPr/>
          </p:nvSpPr>
          <p:spPr>
            <a:xfrm>
              <a:off x="7266339" y="2155030"/>
              <a:ext cx="21858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Layer-N</a:t>
              </a:r>
            </a:p>
          </p:txBody>
        </p:sp>
      </p:grp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7239BC63-F495-5AAF-ACC9-AFC352D8B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814560" y="6212787"/>
            <a:ext cx="1543724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BRAINCHIP | TENN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D49CBD-2EE2-995C-8040-CDD2912CB752}"/>
              </a:ext>
            </a:extLst>
          </p:cNvPr>
          <p:cNvSpPr txBox="1"/>
          <p:nvPr/>
        </p:nvSpPr>
        <p:spPr>
          <a:xfrm>
            <a:off x="7494948" y="1428498"/>
            <a:ext cx="2185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Layer-1</a:t>
            </a:r>
          </a:p>
        </p:txBody>
      </p:sp>
    </p:spTree>
    <p:extLst>
      <p:ext uri="{BB962C8B-B14F-4D97-AF65-F5344CB8AC3E}">
        <p14:creationId xmlns:p14="http://schemas.microsoft.com/office/powerpoint/2010/main" val="19785780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17A30D1-9A6B-2034-087B-02609C559C6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/>
              </a:bodyPr>
              <a:lstStyle/>
              <a:p>
                <a:r>
                  <a:rPr lang="en-US" sz="2000" b="1" dirty="0"/>
                  <a:t>A</a:t>
                </a:r>
                <a:r>
                  <a:rPr lang="en-US" sz="2000" dirty="0"/>
                  <a:t> Matrix is initialized to S.T. the resulting LTI system convolves the input U with polynomial basis.</a:t>
                </a:r>
              </a:p>
              <a:p>
                <a:r>
                  <a:rPr lang="en-US" sz="2000" b="1" dirty="0"/>
                  <a:t>A </a:t>
                </a:r>
                <a:r>
                  <a:rPr lang="en-US" sz="2000" dirty="0"/>
                  <a:t>matrix leverages recurrence relationship of Chebyshev polynomials</a:t>
                </a:r>
              </a:p>
              <a:p>
                <a:pPr marL="0" lvl="1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  <a:p>
                <a:pPr marL="0" lvl="1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  <a:p>
                <a:pPr marL="0" lvl="1" indent="0" algn="ctr">
                  <a:buNone/>
                </a:pPr>
                <a:r>
                  <a:rPr lang="en-US" sz="2000" dirty="0"/>
                  <a:t>w</a:t>
                </a:r>
                <a:r>
                  <a:rPr lang="en-US" sz="2000" b="0" dirty="0"/>
                  <a:t>here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p>
                    </m:sSup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, 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sup>
                    </m:sSup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, 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p>
                    </m:sSup>
                  </m:oMath>
                </a14:m>
                <a:endParaRPr lang="en-US" sz="2000" b="0" dirty="0"/>
              </a:p>
              <a:p>
                <a:r>
                  <a:rPr lang="en-US" sz="2000" dirty="0"/>
                  <a:t>The recurrence relationship can be unfolded into a convolutional representation</a:t>
                </a:r>
              </a:p>
              <a:p>
                <a:pPr marL="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  <m:r>
                            <a:rPr lang="en-US" sz="2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p>
                          <m:r>
                            <a:rPr lang="en-US" sz="2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p>
                            <m:sSupPr>
                              <m:ctrlPr>
                                <a:rPr lang="en-US" sz="20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, …, 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∞</m:t>
                              </m:r>
                            </m:sup>
                          </m:sSup>
                        </m:e>
                      </m:d>
                      <m:r>
                        <a:rPr lang="en-US" sz="2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en-US" sz="2000" dirty="0"/>
              </a:p>
              <a:p>
                <a:pPr marL="0" lvl="1" indent="0">
                  <a:buNone/>
                </a:pPr>
                <a:r>
                  <a:rPr lang="en-US" sz="2000" dirty="0"/>
                  <a:t>Parameterized by three matrices: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sz="2000" dirty="0"/>
                  <a:t>,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sz="2000" dirty="0"/>
                  <a:t>,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endParaRPr lang="en-US" sz="2000" dirty="0">
                  <a:solidFill>
                    <a:schemeClr val="accent2"/>
                  </a:solidFill>
                </a:endParaRPr>
              </a:p>
              <a:p>
                <a:pPr marL="0" lvl="1" indent="0">
                  <a:buNone/>
                </a:pPr>
                <a:r>
                  <a:rPr lang="en-US" sz="2000" dirty="0"/>
                  <a:t>We can now “fine-tune” the basis to create a better, low dimensional fit. Lose some of the time independence &amp; orthogonality, however. 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17A30D1-9A6B-2034-087B-02609C559C6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285" t="-3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96D2F2BF-7515-54E4-F0F3-0274E5201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/>
              <a:t>Recurrent to Convolution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83A41C-137B-FC11-92EE-555E7DB587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Put it all together: recurrence, State space and kernel fine-tunning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239661D-89DC-076C-BF85-953709B46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BRAINCHIP | TENN</a:t>
            </a:r>
          </a:p>
        </p:txBody>
      </p:sp>
    </p:spTree>
    <p:extLst>
      <p:ext uri="{BB962C8B-B14F-4D97-AF65-F5344CB8AC3E}">
        <p14:creationId xmlns:p14="http://schemas.microsoft.com/office/powerpoint/2010/main" val="291826758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17A30D1-9A6B-2034-087B-02609C559C6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/>
              </a:bodyPr>
              <a:lstStyle/>
              <a:p>
                <a:r>
                  <a:rPr lang="en-US" sz="2000" b="1" dirty="0"/>
                  <a:t>A</a:t>
                </a:r>
                <a:r>
                  <a:rPr lang="en-US" sz="2000" dirty="0"/>
                  <a:t> Matrix is initialized to S.T. the resulting LTI system convolves the input U with polynomial basis.</a:t>
                </a:r>
              </a:p>
              <a:p>
                <a:r>
                  <a:rPr lang="en-US" sz="2000" b="1" dirty="0"/>
                  <a:t>A </a:t>
                </a:r>
                <a:r>
                  <a:rPr lang="en-US" sz="2000" dirty="0"/>
                  <a:t>matrix leverages recurrence relationship of Chebyshev polynomials</a:t>
                </a:r>
              </a:p>
              <a:p>
                <a:pPr marL="0" lvl="1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  <a:p>
                <a:pPr marL="0" lvl="1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  <a:p>
                <a:pPr marL="0" lvl="1" indent="0" algn="ctr">
                  <a:buNone/>
                </a:pPr>
                <a:r>
                  <a:rPr lang="en-US" sz="2000" dirty="0"/>
                  <a:t>w</a:t>
                </a:r>
                <a:r>
                  <a:rPr lang="en-US" sz="2000" b="0" dirty="0"/>
                  <a:t>here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p>
                    </m:sSup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, 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sup>
                    </m:sSup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, 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p>
                    </m:sSup>
                  </m:oMath>
                </a14:m>
                <a:endParaRPr lang="en-US" sz="2000" b="0" dirty="0"/>
              </a:p>
              <a:p>
                <a:r>
                  <a:rPr lang="en-US" sz="2000" dirty="0"/>
                  <a:t>The recurrence relationship can be unfolded into a convolutional representation</a:t>
                </a:r>
              </a:p>
              <a:p>
                <a:pPr marL="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  <m:r>
                            <a:rPr lang="en-US" sz="2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p>
                          <m:r>
                            <a:rPr lang="en-US" sz="2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p>
                            <m:sSupPr>
                              <m:ctrlPr>
                                <a:rPr lang="en-US" sz="20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, …, 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∞</m:t>
                              </m:r>
                            </m:sup>
                          </m:sSup>
                        </m:e>
                      </m:d>
                      <m:r>
                        <a:rPr lang="en-US" sz="2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en-US" sz="2000" dirty="0"/>
              </a:p>
              <a:p>
                <a:pPr marL="0" lvl="1" indent="0">
                  <a:buNone/>
                </a:pPr>
                <a:r>
                  <a:rPr lang="en-US" sz="2000" dirty="0"/>
                  <a:t>Parameterized by three matrices: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sz="2000" dirty="0"/>
                  <a:t>,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sz="2000" dirty="0"/>
                  <a:t>,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endParaRPr lang="en-US" sz="2000" dirty="0">
                  <a:solidFill>
                    <a:schemeClr val="accent2"/>
                  </a:solidFill>
                </a:endParaRPr>
              </a:p>
              <a:p>
                <a:pPr marL="0" lvl="1" indent="0">
                  <a:buNone/>
                </a:pPr>
                <a:r>
                  <a:rPr lang="en-US" sz="2000" dirty="0"/>
                  <a:t>We can now “fine-tune” the basis to create a better, low dimensional fit. Lose some of the time independence &amp; orthogonality, however. 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17A30D1-9A6B-2034-087B-02609C559C6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285" t="-3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E64923C8-31DA-858C-42FF-46C7985B5AFA}"/>
              </a:ext>
            </a:extLst>
          </p:cNvPr>
          <p:cNvSpPr/>
          <p:nvPr/>
        </p:nvSpPr>
        <p:spPr>
          <a:xfrm>
            <a:off x="4616823" y="4069976"/>
            <a:ext cx="2958353" cy="555812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2F2BF-7515-54E4-F0F3-0274E5201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/>
              <a:t>Recurrent to Convolution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83A41C-137B-FC11-92EE-555E7DB587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Put it all together: recurrence, State space and kernel fine-tunning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239661D-89DC-076C-BF85-953709B46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BRAINCHIP | TENN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CAA0631B-518D-4BCB-E334-7584AC9DA932}"/>
              </a:ext>
            </a:extLst>
          </p:cNvPr>
          <p:cNvSpPr/>
          <p:nvPr/>
        </p:nvSpPr>
        <p:spPr>
          <a:xfrm flipH="1">
            <a:off x="7971817" y="4128246"/>
            <a:ext cx="1712259" cy="439271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FC0C99-0510-69F1-D6D8-FC227241BA28}"/>
              </a:ext>
            </a:extLst>
          </p:cNvPr>
          <p:cNvSpPr txBox="1"/>
          <p:nvPr/>
        </p:nvSpPr>
        <p:spPr>
          <a:xfrm>
            <a:off x="9881634" y="3974974"/>
            <a:ext cx="19094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 redundancy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DC7FDD48-97BB-EA8C-1534-A609FBFF81EF}"/>
              </a:ext>
            </a:extLst>
          </p:cNvPr>
          <p:cNvSpPr/>
          <p:nvPr/>
        </p:nvSpPr>
        <p:spPr>
          <a:xfrm flipH="1">
            <a:off x="7915083" y="2353235"/>
            <a:ext cx="1712259" cy="439271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B04C1E-92AA-CA45-7C30-85D52AA801E4}"/>
              </a:ext>
            </a:extLst>
          </p:cNvPr>
          <p:cNvSpPr txBox="1"/>
          <p:nvPr/>
        </p:nvSpPr>
        <p:spPr>
          <a:xfrm>
            <a:off x="9755419" y="2339787"/>
            <a:ext cx="19094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 Compactness</a:t>
            </a:r>
          </a:p>
        </p:txBody>
      </p:sp>
    </p:spTree>
    <p:extLst>
      <p:ext uri="{BB962C8B-B14F-4D97-AF65-F5344CB8AC3E}">
        <p14:creationId xmlns:p14="http://schemas.microsoft.com/office/powerpoint/2010/main" val="802412282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CEE1E27-4287-3FCB-803B-BA486C251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Kernel Representation Evolution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16E8D9C-6DA1-EF93-8E18-D0F82747BB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/>
              <a:t>Receptive Field of V1 Hubel &amp; Wiesel, 1959, 1962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EF9BCD60-7564-DE37-7C46-048D8505167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The journey from neurons to polynomials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09DF4B-D898-F96A-C63D-7EA1A7518B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|  </a:t>
            </a:r>
            <a:fld id="{D5F83086-02A1-194A-B6CF-FF24C935C097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DC9868-9961-5E95-EE3F-221BBAD1C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err="1"/>
              <a:t>BrainChip</a:t>
            </a:r>
            <a:r>
              <a:rPr lang="en-US"/>
              <a:t> |TENN</a:t>
            </a:r>
          </a:p>
        </p:txBody>
      </p:sp>
      <p:pic>
        <p:nvPicPr>
          <p:cNvPr id="7" name="Picture 6" descr="A green and red light&#10;&#10;Description automatically generated">
            <a:extLst>
              <a:ext uri="{FF2B5EF4-FFF2-40B4-BE49-F238E27FC236}">
                <a16:creationId xmlns:a16="http://schemas.microsoft.com/office/drawing/2014/main" id="{B5F86071-94FF-D7E7-193F-48ECC7A5B3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062" y="1189234"/>
            <a:ext cx="1480701" cy="146589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26BFEB0-D493-7C48-53FF-CCF80E99C67B}"/>
              </a:ext>
            </a:extLst>
          </p:cNvPr>
          <p:cNvSpPr txBox="1"/>
          <p:nvPr/>
        </p:nvSpPr>
        <p:spPr>
          <a:xfrm>
            <a:off x="9103985" y="1087524"/>
            <a:ext cx="2488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Receptive Field of a simple cell</a:t>
            </a:r>
          </a:p>
          <a:p>
            <a:r>
              <a:rPr lang="en-US" sz="1200"/>
              <a:t>DeAngelis et al., 1995)</a:t>
            </a:r>
          </a:p>
        </p:txBody>
      </p:sp>
      <p:pic>
        <p:nvPicPr>
          <p:cNvPr id="10" name="Picture 6" descr="Three-dimensional plot of real part of a Gabor filter. The dashed black... | Download Scientific ...">
            <a:extLst>
              <a:ext uri="{FF2B5EF4-FFF2-40B4-BE49-F238E27FC236}">
                <a16:creationId xmlns:a16="http://schemas.microsoft.com/office/drawing/2014/main" id="{953D6C73-0464-C7C6-3D3E-3AF014AB73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868" y="2885943"/>
            <a:ext cx="2352115" cy="1450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B6ECF47-AF04-748D-C5D8-2177DA9C0DAF}"/>
              </a:ext>
            </a:extLst>
          </p:cNvPr>
          <p:cNvSpPr txBox="1"/>
          <p:nvPr/>
        </p:nvSpPr>
        <p:spPr>
          <a:xfrm>
            <a:off x="471168" y="3130841"/>
            <a:ext cx="62889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Gabor filter: </a:t>
            </a:r>
            <a:r>
              <a:rPr lang="en-US" sz="1600" i="1"/>
              <a:t>continuous parametric models of receptive fields</a:t>
            </a:r>
          </a:p>
          <a:p>
            <a:r>
              <a:rPr lang="en-US" sz="1600" i="1"/>
              <a:t>Popular in the 1990s.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31AC1B0-6C5A-D510-8BF7-15185A656F6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46" t="50000" r="56264"/>
          <a:stretch/>
        </p:blipFill>
        <p:spPr>
          <a:xfrm>
            <a:off x="7313895" y="4764174"/>
            <a:ext cx="1720474" cy="165477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B559FD5-CFFA-E2E7-4918-58E1E330DFA3}"/>
              </a:ext>
            </a:extLst>
          </p:cNvPr>
          <p:cNvSpPr txBox="1"/>
          <p:nvPr/>
        </p:nvSpPr>
        <p:spPr>
          <a:xfrm>
            <a:off x="486996" y="5222229"/>
            <a:ext cx="5788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Replaced by learnable kernels in deep learning</a:t>
            </a:r>
            <a:r>
              <a:rPr lang="en-US" sz="1200" dirty="0"/>
              <a:t>. </a:t>
            </a:r>
            <a:endParaRPr lang="en-US" sz="1200" i="1" dirty="0"/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A83F6724-0C97-49F5-687D-1FFC1C34CD55}"/>
              </a:ext>
            </a:extLst>
          </p:cNvPr>
          <p:cNvSpPr/>
          <p:nvPr/>
        </p:nvSpPr>
        <p:spPr>
          <a:xfrm>
            <a:off x="2753360" y="1961928"/>
            <a:ext cx="599440" cy="800787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F467DEAE-6661-0D4D-51D9-DFC0BEBC556C}"/>
              </a:ext>
            </a:extLst>
          </p:cNvPr>
          <p:cNvSpPr/>
          <p:nvPr/>
        </p:nvSpPr>
        <p:spPr>
          <a:xfrm>
            <a:off x="2753360" y="3981337"/>
            <a:ext cx="599440" cy="800787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CFCA9CE-A738-0A06-5B1D-C1BB306F06F9}"/>
              </a:ext>
            </a:extLst>
          </p:cNvPr>
          <p:cNvSpPr txBox="1"/>
          <p:nvPr/>
        </p:nvSpPr>
        <p:spPr>
          <a:xfrm>
            <a:off x="9620053" y="5250725"/>
            <a:ext cx="1996876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>
                <a:hlinkClick r:id="rId5"/>
              </a:rPr>
              <a:t>Brachmann</a:t>
            </a:r>
            <a:r>
              <a:rPr lang="de-DE" sz="1100"/>
              <a:t> &amp; </a:t>
            </a:r>
            <a:r>
              <a:rPr lang="de-DE" sz="1100">
                <a:hlinkClick r:id="rId6"/>
              </a:rPr>
              <a:t>Redies</a:t>
            </a:r>
            <a:endParaRPr lang="de-DE" sz="1100"/>
          </a:p>
          <a:p>
            <a:r>
              <a:rPr lang="en-US" sz="1100"/>
              <a:t>2016</a:t>
            </a:r>
          </a:p>
        </p:txBody>
      </p:sp>
      <p:pic>
        <p:nvPicPr>
          <p:cNvPr id="19" name="Picture 2" descr="Gabor Filtering for Fingerprint Image Enhancement">
            <a:extLst>
              <a:ext uri="{FF2B5EF4-FFF2-40B4-BE49-F238E27FC236}">
                <a16:creationId xmlns:a16="http://schemas.microsoft.com/office/drawing/2014/main" id="{005F96FE-0A35-52FE-1D58-2D301B869F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924"/>
          <a:stretch/>
        </p:blipFill>
        <p:spPr bwMode="auto">
          <a:xfrm>
            <a:off x="8878763" y="2690280"/>
            <a:ext cx="3313237" cy="1465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05129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2D4EF8B-1026-A8D6-DB3D-2C8C119F6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sz="2800" dirty="0"/>
              <a:t>What price, Learnable Kernels? 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17D3239-E5B1-AD3F-7512-E7B2B26557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15092" y="1709229"/>
            <a:ext cx="5691804" cy="4653900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Explosion of parameters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Discretization in time and space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Time in particular problematic for event-based systems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Learning is inextricably linked to a clock in conventional Deep Learning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6FBE01-13C9-A618-00B3-31F14087A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BRAINCHIP | TENN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669BBC-C4A9-E24E-6555-4B8D3A38AF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|  </a:t>
            </a:r>
            <a:fld id="{D5F83086-02A1-194A-B6CF-FF24C935C097}" type="slidenum">
              <a:rPr lang="en-US" smtClean="0"/>
              <a:pPr>
                <a:spcAft>
                  <a:spcPts val="600"/>
                </a:spcAft>
              </a:pPr>
              <a:t>15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5D3EB2F-0B28-826B-E0F0-73EC8536BB4C}"/>
              </a:ext>
            </a:extLst>
          </p:cNvPr>
          <p:cNvGrpSpPr/>
          <p:nvPr/>
        </p:nvGrpSpPr>
        <p:grpSpPr>
          <a:xfrm>
            <a:off x="6606204" y="1710786"/>
            <a:ext cx="5181600" cy="3783267"/>
            <a:chOff x="1328646" y="14104"/>
            <a:chExt cx="9309100" cy="817771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CB1518E-BB6A-72E1-5ED0-D23CF4BEEA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28646" y="14104"/>
              <a:ext cx="9309100" cy="65405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290835E1-3A0F-1563-6544-FF2109A5EEFC}"/>
                    </a:ext>
                  </a:extLst>
                </p:cNvPr>
                <p:cNvSpPr txBox="1"/>
                <p:nvPr/>
              </p:nvSpPr>
              <p:spPr>
                <a:xfrm>
                  <a:off x="3130254" y="6795573"/>
                  <a:ext cx="6483707" cy="13962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691640">
                    <a:spcAft>
                      <a:spcPts val="600"/>
                    </a:spcAft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3330" i="1" kern="12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lang="en-US" sz="3330" b="0" i="1" kern="12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𝑊</m:t>
                          </m:r>
                        </m:e>
                        <m:sub>
                          <m:r>
                            <a:rPr lang="en-US" sz="3330" b="0" i="1" kern="12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𝑖𝑗</m:t>
                          </m:r>
                        </m:sub>
                      </m:sSub>
                    </m:oMath>
                  </a14:m>
                  <a:r>
                    <a:rPr lang="en-US" sz="333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rPr>
                    <a:t>: </a:t>
                  </a:r>
                  <a:r>
                    <a:rPr lang="en-US" sz="3330" kern="120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rPr>
                    <a:t>red arrows</a:t>
                  </a:r>
                  <a:endParaRPr lang="en-US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290835E1-3A0F-1563-6544-FF2109A5EEF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30254" y="6795573"/>
                  <a:ext cx="6483707" cy="1396243"/>
                </a:xfrm>
                <a:prstGeom prst="rect">
                  <a:avLst/>
                </a:prstGeom>
                <a:blipFill>
                  <a:blip r:embed="rId3"/>
                  <a:stretch>
                    <a:fillRect t="-14151" b="-235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695A2884-BC59-331E-6B14-B5F29A068CB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69741" y="570155"/>
              <a:ext cx="86060" cy="3112532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94AE9297-666B-DC18-CA45-8F92E721F06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21678" y="2571078"/>
              <a:ext cx="0" cy="2027802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1FE7F1AF-2483-1876-2EF5-F929FB7CF2D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01183" y="656216"/>
              <a:ext cx="0" cy="3026471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40FEEFC7-7E50-5B11-FDC3-1B82E77CF5E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466187" y="2169451"/>
              <a:ext cx="60072" cy="1513236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593C0EC5-50DF-9B40-6E0C-BD60A191D28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401024" y="3429000"/>
              <a:ext cx="9394" cy="339748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09890E1E-3020-4C17-1A9F-8545A657997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880408" y="118334"/>
              <a:ext cx="102788" cy="3564353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A1968DEE-0485-79F0-F980-A7E12FD90C8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50042" y="2755744"/>
              <a:ext cx="0" cy="926943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8E292DA2-288D-8F5D-5081-76BF9713C28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53224" y="3098908"/>
              <a:ext cx="0" cy="1383427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1E07DA45-D97A-5389-669D-9B9ED9B7B55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66236" y="2840019"/>
              <a:ext cx="0" cy="1827762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8FD45F22-777E-666E-3434-E81E15E34A3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639025" y="4259132"/>
              <a:ext cx="9394" cy="339748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4FC7B782-BA97-1759-8BFB-913E115DBC1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07483" y="3768748"/>
              <a:ext cx="0" cy="844461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Footer Placeholder 2">
            <a:extLst>
              <a:ext uri="{FF2B5EF4-FFF2-40B4-BE49-F238E27FC236}">
                <a16:creationId xmlns:a16="http://schemas.microsoft.com/office/drawing/2014/main" id="{B2DCE106-D9CF-2B40-9A0C-92BAB7D256F2}"/>
              </a:ext>
            </a:extLst>
          </p:cNvPr>
          <p:cNvSpPr txBox="1">
            <a:spLocks/>
          </p:cNvSpPr>
          <p:nvPr/>
        </p:nvSpPr>
        <p:spPr>
          <a:xfrm>
            <a:off x="7477686" y="5411686"/>
            <a:ext cx="3065121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  Copyright © Olivier </a:t>
            </a:r>
            <a:r>
              <a:rPr lang="en-US" err="1"/>
              <a:t>Coenen</a:t>
            </a:r>
            <a:r>
              <a:rPr lang="en-US"/>
              <a:t>, </a:t>
            </a:r>
            <a:r>
              <a:rPr lang="en-US" err="1"/>
              <a:t>BrainChip</a:t>
            </a:r>
            <a:r>
              <a:rPr lang="en-US"/>
              <a:t> Inc.</a:t>
            </a:r>
          </a:p>
        </p:txBody>
      </p:sp>
    </p:spTree>
    <p:extLst>
      <p:ext uri="{BB962C8B-B14F-4D97-AF65-F5344CB8AC3E}">
        <p14:creationId xmlns:p14="http://schemas.microsoft.com/office/powerpoint/2010/main" val="42178392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BE460-12AF-B303-5275-C5101072E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092" y="404813"/>
            <a:ext cx="11376024" cy="365125"/>
          </a:xfrm>
        </p:spPr>
        <p:txBody>
          <a:bodyPr anchor="t">
            <a:normAutofit/>
          </a:bodyPr>
          <a:lstStyle/>
          <a:p>
            <a:r>
              <a:rPr lang="en-US"/>
              <a:t>Research  Roadmap for TENNs</a:t>
            </a:r>
          </a:p>
        </p:txBody>
      </p:sp>
      <p:sp>
        <p:nvSpPr>
          <p:cNvPr id="56" name="Text Placeholder 4">
            <a:extLst>
              <a:ext uri="{FF2B5EF4-FFF2-40B4-BE49-F238E27FC236}">
                <a16:creationId xmlns:a16="http://schemas.microsoft.com/office/drawing/2014/main" id="{EC9AEBD0-E127-0ECE-28C0-F06C7E51C9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779424"/>
            <a:ext cx="11376025" cy="403225"/>
          </a:xfrm>
        </p:spPr>
        <p:txBody>
          <a:bodyPr/>
          <a:lstStyle/>
          <a:p>
            <a:r>
              <a:rPr lang="en-US"/>
              <a:t>One network: many uses</a:t>
            </a:r>
          </a:p>
        </p:txBody>
      </p:sp>
      <p:sp>
        <p:nvSpPr>
          <p:cNvPr id="57" name="Slide Number Placeholder 5">
            <a:extLst>
              <a:ext uri="{FF2B5EF4-FFF2-40B4-BE49-F238E27FC236}">
                <a16:creationId xmlns:a16="http://schemas.microsoft.com/office/drawing/2014/main" id="{AB835E3E-94DA-925D-878A-E564CFC377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70750" y="6212787"/>
            <a:ext cx="420366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|  </a:t>
            </a:r>
            <a:fld id="{D5F83086-02A1-194A-B6CF-FF24C935C09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DB4727-CE9A-7615-9F35-ACA26DF06295}"/>
              </a:ext>
            </a:extLst>
          </p:cNvPr>
          <p:cNvSpPr>
            <a:spLocks/>
          </p:cNvSpPr>
          <p:nvPr/>
        </p:nvSpPr>
        <p:spPr>
          <a:xfrm>
            <a:off x="402568" y="3853449"/>
            <a:ext cx="2655880" cy="1902346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pPr marL="0" marR="0" lvl="0" indent="0" algn="ctr" defTabSz="8503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Audio</a:t>
            </a:r>
          </a:p>
          <a:p>
            <a:pPr marL="424815" lvl="1" defTabSz="850392">
              <a:lnSpc>
                <a:spcPct val="150000"/>
              </a:lnSpc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Denoising</a:t>
            </a:r>
            <a:endParaRPr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F0302020204030204"/>
            </a:endParaRPr>
          </a:p>
          <a:p>
            <a:pPr marL="424815" marR="0" lvl="1" indent="0" algn="l" defTabSz="850392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Keyword spotting</a:t>
            </a:r>
            <a:endParaRPr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F0302020204030204"/>
            </a:endParaRPr>
          </a:p>
          <a:p>
            <a:pPr marL="424815" marR="0" lvl="1" indent="0" algn="l" defTabSz="850392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Automatic Speech Recognition</a:t>
            </a:r>
            <a:endParaRPr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F0302020204030204"/>
            </a:endParaRPr>
          </a:p>
          <a:p>
            <a:pPr marL="424815" lvl="1" defTabSz="850392">
              <a:lnSpc>
                <a:spcPct val="150000"/>
              </a:lnSpc>
              <a:defRPr/>
            </a:pPr>
            <a:r>
              <a:rPr lang="en-US" sz="1400" dirty="0">
                <a:solidFill>
                  <a:srgbClr val="000000"/>
                </a:solidFill>
                <a:latin typeface="Century Gothic" panose="020F0302020204030204"/>
              </a:rPr>
              <a:t>Raw Audio processing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57F4768-965A-256E-4B42-00A611B06755}"/>
              </a:ext>
            </a:extLst>
          </p:cNvPr>
          <p:cNvSpPr>
            <a:spLocks/>
          </p:cNvSpPr>
          <p:nvPr/>
        </p:nvSpPr>
        <p:spPr>
          <a:xfrm>
            <a:off x="3393780" y="3853448"/>
            <a:ext cx="2655880" cy="1902347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pPr marL="0" marR="0" lvl="0" indent="0" algn="ctr" defTabSz="8503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Generative AI</a:t>
            </a:r>
          </a:p>
          <a:p>
            <a:pPr marL="159385" indent="-159385" defTabSz="850392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400" b="1" dirty="0">
                <a:solidFill>
                  <a:srgbClr val="000000"/>
                </a:solidFill>
                <a:latin typeface="Century Gothic" panose="020F0302020204030204"/>
              </a:rPr>
              <a:t>Large Language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Models</a:t>
            </a:r>
            <a:endParaRPr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F0302020204030204"/>
            </a:endParaRPr>
          </a:p>
          <a:p>
            <a:pPr marL="159385" indent="-159385" defTabSz="850392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Intelligent Agents</a:t>
            </a:r>
            <a:r>
              <a:rPr lang="en-US" sz="1400" dirty="0">
                <a:solidFill>
                  <a:srgbClr val="000000"/>
                </a:solidFill>
                <a:latin typeface="Century Gothic" panose="020F0302020204030204"/>
              </a:rPr>
              <a:t> </a:t>
            </a:r>
            <a:endParaRPr lang="en-US" sz="14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F0302020204030204"/>
            </a:endParaRPr>
          </a:p>
          <a:p>
            <a:pPr marL="159385" marR="0" lvl="0" indent="-159385" algn="l" defTabSz="850392" rtl="0" eaLnBrk="1" fontAlgn="auto" latinLnBrk="0" hangingPunct="1">
              <a:lnSpc>
                <a:spcPct val="150000"/>
              </a:lnSpc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Primitive Reasoning</a:t>
            </a:r>
            <a:endParaRPr lang="en-US" sz="14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F0302020204030204"/>
            </a:endParaRPr>
          </a:p>
          <a:p>
            <a:pPr marL="159385" marR="0" lvl="0" indent="-159385" algn="l" defTabSz="850392" rtl="0" eaLnBrk="1" fontAlgn="auto" latinLnBrk="0" hangingPunct="1">
              <a:lnSpc>
                <a:spcPct val="150000"/>
              </a:lnSpc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 err="1">
                <a:solidFill>
                  <a:srgbClr val="000000"/>
                </a:solidFill>
                <a:latin typeface="Century Gothic" panose="020F0302020204030204"/>
              </a:rPr>
              <a:t>LLama</a:t>
            </a:r>
            <a:r>
              <a:rPr lang="en-US" sz="1400" dirty="0">
                <a:solidFill>
                  <a:srgbClr val="000000"/>
                </a:solidFill>
                <a:latin typeface="Century Gothic" panose="020F0302020204030204"/>
              </a:rPr>
              <a:t> 1B Params </a:t>
            </a:r>
            <a:r>
              <a:rPr lang="en-US" sz="1400" dirty="0" err="1">
                <a:solidFill>
                  <a:srgbClr val="000000"/>
                </a:solidFill>
                <a:latin typeface="Century Gothic" panose="020F0302020204030204"/>
              </a:rPr>
              <a:t>equiv</a:t>
            </a:r>
            <a:endParaRPr lang="en-US" sz="14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F03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174321-10BF-2F6F-76FE-BF25B72FC40F}"/>
              </a:ext>
            </a:extLst>
          </p:cNvPr>
          <p:cNvSpPr>
            <a:spLocks/>
          </p:cNvSpPr>
          <p:nvPr/>
        </p:nvSpPr>
        <p:spPr>
          <a:xfrm>
            <a:off x="10954253" y="5728367"/>
            <a:ext cx="393806" cy="34205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8503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74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3" name="Picture 12" descr="A black and white logo of a brain&#10;&#10;Description automatically generated">
            <a:extLst>
              <a:ext uri="{FF2B5EF4-FFF2-40B4-BE49-F238E27FC236}">
                <a16:creationId xmlns:a16="http://schemas.microsoft.com/office/drawing/2014/main" id="{B2871013-0369-2E47-DEF4-37D1BA1C50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687" y="1993508"/>
            <a:ext cx="1572820" cy="1572820"/>
          </a:xfrm>
          <a:prstGeom prst="rect">
            <a:avLst/>
          </a:prstGeom>
        </p:spPr>
      </p:pic>
      <p:pic>
        <p:nvPicPr>
          <p:cNvPr id="15" name="Picture 14" descr="A black and white logo&#10;&#10;Description automatically generated">
            <a:extLst>
              <a:ext uri="{FF2B5EF4-FFF2-40B4-BE49-F238E27FC236}">
                <a16:creationId xmlns:a16="http://schemas.microsoft.com/office/drawing/2014/main" id="{E8D40550-C433-6995-2EA1-3A392790F2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1" b="20972"/>
          <a:stretch/>
        </p:blipFill>
        <p:spPr>
          <a:xfrm>
            <a:off x="3600372" y="1824482"/>
            <a:ext cx="2255078" cy="1798913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EC577164-2CAB-C5A4-2411-8E544D4C9D49}"/>
              </a:ext>
            </a:extLst>
          </p:cNvPr>
          <p:cNvGrpSpPr/>
          <p:nvPr/>
        </p:nvGrpSpPr>
        <p:grpSpPr>
          <a:xfrm>
            <a:off x="6384992" y="1923285"/>
            <a:ext cx="2583994" cy="4184884"/>
            <a:chOff x="8935130" y="1561678"/>
            <a:chExt cx="2583994" cy="4184884"/>
          </a:xfrm>
        </p:grpSpPr>
        <p:sp>
          <p:nvSpPr>
            <p:cNvPr id="9" name="Content Placeholder 4">
              <a:extLst>
                <a:ext uri="{FF2B5EF4-FFF2-40B4-BE49-F238E27FC236}">
                  <a16:creationId xmlns:a16="http://schemas.microsoft.com/office/drawing/2014/main" id="{BA82F422-4F7F-AE48-146E-7DE5CBD8BFF8}"/>
                </a:ext>
              </a:extLst>
            </p:cNvPr>
            <p:cNvSpPr txBox="1">
              <a:spLocks/>
            </p:cNvSpPr>
            <p:nvPr/>
          </p:nvSpPr>
          <p:spPr>
            <a:xfrm>
              <a:off x="8935130" y="3541625"/>
              <a:ext cx="2583994" cy="2204937"/>
            </a:xfrm>
            <a:prstGeom prst="rect">
              <a:avLst/>
            </a:prstGeom>
          </p:spPr>
          <p:txBody>
            <a:bodyPr vert="horz" lIns="0" tIns="45720" rIns="0" bIns="45720" rtlCol="0">
              <a:noAutofit/>
            </a:bodyPr>
            <a:lstStyle>
              <a:lvl1pPr marL="270000" indent="-270000" algn="l" defTabSz="914400" rtl="0" eaLnBrk="1" latinLnBrk="0" hangingPunct="1">
                <a:lnSpc>
                  <a:spcPct val="100000"/>
                </a:lnSpc>
                <a:spcBef>
                  <a:spcPts val="1400"/>
                </a:spcBef>
                <a:spcAft>
                  <a:spcPts val="400"/>
                </a:spcAft>
                <a:buClr>
                  <a:schemeClr val="bg2"/>
                </a:buClr>
                <a:buFont typeface="+mj-lt"/>
                <a:buAutoNum type="arabicPeriod"/>
                <a:tabLst/>
                <a:defRPr sz="12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70000" indent="-270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Pct val="100000"/>
                <a:buFont typeface="Arial" panose="020B0604020202020204" pitchFamily="34" charset="0"/>
                <a:buChar char="•"/>
                <a:tabLst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None/>
                <a:tabLst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None/>
                <a:tabLst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None/>
                <a:tabLst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850392" rtl="0" eaLnBrk="1" fontAlgn="auto" latinLnBrk="0" hangingPunct="1">
                <a:lnSpc>
                  <a:spcPct val="100000"/>
                </a:lnSpc>
                <a:spcBef>
                  <a:spcPts val="1302"/>
                </a:spcBef>
                <a:spcAft>
                  <a:spcPts val="372"/>
                </a:spcAft>
                <a:buClr>
                  <a:srgbClr val="ED8B00"/>
                </a:buClr>
                <a:buSzTx/>
                <a:buFont typeface="+mj-lt"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Industrial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AIoT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  <a:p>
              <a:pPr marL="159449" marR="0" lvl="0" indent="-159449" algn="l" defTabSz="850392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D8B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Condition Monitoring</a:t>
              </a:r>
            </a:p>
            <a:p>
              <a:pPr marL="159449" marR="0" lvl="0" indent="-159449" algn="l" defTabSz="850392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D8B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Anomaly Detection</a:t>
              </a:r>
            </a:p>
            <a:p>
              <a:pPr marL="159449" marR="0" lvl="0" indent="-159449" algn="l" defTabSz="850392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D8B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Counting</a:t>
              </a:r>
            </a:p>
            <a:p>
              <a:pPr marL="0" marR="0" lvl="0" indent="0" algn="ctr" defTabSz="850392" rtl="0" eaLnBrk="1" fontAlgn="auto" latinLnBrk="0" hangingPunct="1">
                <a:lnSpc>
                  <a:spcPct val="100000"/>
                </a:lnSpc>
                <a:spcBef>
                  <a:spcPts val="1302"/>
                </a:spcBef>
                <a:spcAft>
                  <a:spcPts val="372"/>
                </a:spcAft>
                <a:buClr>
                  <a:srgbClr val="ED8B00"/>
                </a:buClr>
                <a:buSzTx/>
                <a:buFont typeface="+mj-lt"/>
                <a:buNone/>
                <a:tabLst/>
                <a:defRPr/>
              </a:pPr>
              <a:endParaRPr kumimoji="0" lang="en-US" sz="1116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400"/>
                </a:spcBef>
                <a:spcAft>
                  <a:spcPts val="400"/>
                </a:spcAft>
                <a:buClr>
                  <a:srgbClr val="ED8B00"/>
                </a:buClr>
                <a:buSzTx/>
                <a:buFont typeface="+mj-lt"/>
                <a:buNone/>
                <a:tabLst/>
                <a:defRPr/>
              </a:pP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pic>
          <p:nvPicPr>
            <p:cNvPr id="17" name="Picture 16" descr="A black and white logo&#10;&#10;Description automatically generated">
              <a:extLst>
                <a:ext uri="{FF2B5EF4-FFF2-40B4-BE49-F238E27FC236}">
                  <a16:creationId xmlns:a16="http://schemas.microsoft.com/office/drawing/2014/main" id="{96AEC57E-6982-1692-4886-E24A3169F7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63156" y="1561678"/>
              <a:ext cx="1709652" cy="1709652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8EA2466-409F-2E5C-F8D5-AB7F868BDEEB}"/>
              </a:ext>
            </a:extLst>
          </p:cNvPr>
          <p:cNvGrpSpPr/>
          <p:nvPr/>
        </p:nvGrpSpPr>
        <p:grpSpPr>
          <a:xfrm>
            <a:off x="9192481" y="1842603"/>
            <a:ext cx="2670257" cy="4016125"/>
            <a:chOff x="6208404" y="1890869"/>
            <a:chExt cx="2655880" cy="3833906"/>
          </a:xfrm>
        </p:grpSpPr>
        <p:sp>
          <p:nvSpPr>
            <p:cNvPr id="8" name="Content Placeholder 4">
              <a:extLst>
                <a:ext uri="{FF2B5EF4-FFF2-40B4-BE49-F238E27FC236}">
                  <a16:creationId xmlns:a16="http://schemas.microsoft.com/office/drawing/2014/main" id="{37707AC8-A471-233B-C68E-3DF962420EA1}"/>
                </a:ext>
              </a:extLst>
            </p:cNvPr>
            <p:cNvSpPr txBox="1">
              <a:spLocks/>
            </p:cNvSpPr>
            <p:nvPr/>
          </p:nvSpPr>
          <p:spPr>
            <a:xfrm>
              <a:off x="6208404" y="3822427"/>
              <a:ext cx="2655880" cy="1902348"/>
            </a:xfrm>
            <a:prstGeom prst="rect">
              <a:avLst/>
            </a:prstGeom>
          </p:spPr>
          <p:txBody>
            <a:bodyPr vert="horz" lIns="0" tIns="45720" rIns="0" bIns="45720" rtlCol="0" anchor="t">
              <a:noAutofit/>
            </a:bodyPr>
            <a:lstStyle>
              <a:lvl1pPr marL="270000" indent="-270000" algn="l" defTabSz="914400" rtl="0" eaLnBrk="1" latinLnBrk="0" hangingPunct="1">
                <a:lnSpc>
                  <a:spcPct val="100000"/>
                </a:lnSpc>
                <a:spcBef>
                  <a:spcPts val="1400"/>
                </a:spcBef>
                <a:spcAft>
                  <a:spcPts val="400"/>
                </a:spcAft>
                <a:buClr>
                  <a:schemeClr val="bg2"/>
                </a:buClr>
                <a:buFont typeface="+mj-lt"/>
                <a:buAutoNum type="arabicPeriod"/>
                <a:tabLst/>
                <a:defRPr sz="12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70000" indent="-270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Pct val="100000"/>
                <a:buFont typeface="Arial" panose="020B0604020202020204" pitchFamily="34" charset="0"/>
                <a:buChar char="•"/>
                <a:tabLst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None/>
                <a:tabLst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None/>
                <a:tabLst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None/>
                <a:tabLst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850392">
                <a:spcBef>
                  <a:spcPts val="1302"/>
                </a:spcBef>
                <a:spcAft>
                  <a:spcPts val="372"/>
                </a:spcAft>
                <a:buClr>
                  <a:srgbClr val="ED8B00"/>
                </a:buClr>
                <a:buNone/>
                <a:defRPr/>
              </a:pPr>
              <a:r>
                <a:rPr kumimoji="0" lang="en-U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BioMedical</a:t>
              </a:r>
              <a:r>
                <a:rPr lang="en-US" sz="1400" dirty="0">
                  <a:solidFill>
                    <a:srgbClr val="000000"/>
                  </a:solidFill>
                  <a:latin typeface="Century Gothic" panose="020F0302020204030204"/>
                </a:rPr>
                <a:t>  </a:t>
              </a:r>
              <a:endParaRPr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</a:endParaRPr>
            </a:p>
            <a:p>
              <a:pPr marL="250825" indent="0" defTabSz="850392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D8B00"/>
                </a:buClr>
                <a:buFont typeface="Arial" panose="020B0604020202020204" pitchFamily="34" charset="0"/>
                <a:buChar char="•"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EEG</a:t>
              </a:r>
              <a:r>
                <a:rPr lang="en-US" sz="1400" b="0" dirty="0">
                  <a:solidFill>
                    <a:srgbClr val="000000"/>
                  </a:solidFill>
                  <a:latin typeface="Century Gothic" panose="020F0302020204030204"/>
                </a:rPr>
                <a:t> /EKG /EMG</a:t>
              </a:r>
            </a:p>
            <a:p>
              <a:pPr marL="250825" indent="0" defTabSz="850392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D8B00"/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1400" b="0" dirty="0">
                  <a:solidFill>
                    <a:srgbClr val="000000"/>
                  </a:solidFill>
                  <a:latin typeface="Century Gothic" panose="020F0302020204030204"/>
                </a:rPr>
                <a:t>Wearables for health</a:t>
              </a:r>
              <a:endParaRPr lang="en-US" sz="1400" b="0" dirty="0"/>
            </a:p>
            <a:p>
              <a:pPr marL="269875" indent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D8B00"/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1400" b="0" dirty="0">
                  <a:solidFill>
                    <a:srgbClr val="000000"/>
                  </a:solidFill>
                  <a:latin typeface="Century Gothic" panose="020F0302020204030204"/>
                </a:rPr>
                <a:t>Activity Monitoring</a:t>
              </a:r>
            </a:p>
            <a:p>
              <a:pPr marL="269875" indent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D8B00"/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1400" b="0" dirty="0">
                  <a:solidFill>
                    <a:srgbClr val="000000"/>
                  </a:solidFill>
                  <a:latin typeface="Century Gothic" panose="020F0302020204030204"/>
                </a:rPr>
                <a:t>VR/AR interface</a:t>
              </a:r>
              <a:endParaRPr lang="en-US" sz="1400" b="0" dirty="0"/>
            </a:p>
          </p:txBody>
        </p:sp>
        <p:pic>
          <p:nvPicPr>
            <p:cNvPr id="23" name="Picture 22" descr="A black and white logo&#10;&#10;Description automatically generated">
              <a:extLst>
                <a:ext uri="{FF2B5EF4-FFF2-40B4-BE49-F238E27FC236}">
                  <a16:creationId xmlns:a16="http://schemas.microsoft.com/office/drawing/2014/main" id="{D1860460-5DE6-05D4-E883-5AD1B76C8E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9898" y="1890869"/>
              <a:ext cx="1798914" cy="1798914"/>
            </a:xfrm>
            <a:prstGeom prst="rect">
              <a:avLst/>
            </a:prstGeom>
          </p:spPr>
        </p:pic>
      </p:grp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E3A12AD-CCDB-CD22-C32E-B3194AEEDF81}"/>
              </a:ext>
            </a:extLst>
          </p:cNvPr>
          <p:cNvSpPr txBox="1">
            <a:spLocks/>
          </p:cNvSpPr>
          <p:nvPr/>
        </p:nvSpPr>
        <p:spPr>
          <a:xfrm>
            <a:off x="9814560" y="6212787"/>
            <a:ext cx="1543724" cy="365125"/>
          </a:xfrm>
          <a:prstGeom prst="rect">
            <a:avLst/>
          </a:prstGeom>
        </p:spPr>
        <p:txBody>
          <a:bodyPr vert="horz" lIns="91440" tIns="45720" rIns="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dirty="0"/>
              <a:t>BRAINCHIP | TENN</a:t>
            </a:r>
          </a:p>
        </p:txBody>
      </p:sp>
    </p:spTree>
    <p:extLst>
      <p:ext uri="{BB962C8B-B14F-4D97-AF65-F5344CB8AC3E}">
        <p14:creationId xmlns:p14="http://schemas.microsoft.com/office/powerpoint/2010/main" val="17623101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0B6FE-4C85-A503-AEAE-897F73994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well does TENNs work?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631A93-251A-C971-0EA6-7B680A17E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BrainChip Confidential - Internal Use Only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0DBE73-52E5-7773-2D3E-116DD7596C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|  </a:t>
            </a:r>
            <a:fld id="{D5F83086-02A1-194A-B6CF-FF24C935C097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5868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0A2061-CEF3-08F8-8D4C-7B1050E16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TENNs Shows State Of The Art (SOTA) Results across Use Cases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592C9F-FF8E-8ECA-63EF-B6AE83DCB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81269" y="6046532"/>
            <a:ext cx="5174142" cy="365125"/>
          </a:xfrm>
        </p:spPr>
        <p:txBody>
          <a:bodyPr/>
          <a:lstStyle/>
          <a:p>
            <a:pPr>
              <a:defRPr lang="en-US"/>
            </a:pPr>
            <a:r>
              <a:rPr lang="en-US" err="1"/>
              <a:t>TinyML</a:t>
            </a:r>
            <a:r>
              <a:rPr lang="en-US"/>
              <a:t> </a:t>
            </a:r>
            <a:r>
              <a:rPr lang="en-US" err="1"/>
              <a:t>Taiwant</a:t>
            </a:r>
            <a:r>
              <a:rPr lang="en-US"/>
              <a:t> </a:t>
            </a:r>
            <a:r>
              <a:rPr lang="en-US" err="1"/>
              <a:t>NOv.</a:t>
            </a:r>
            <a:r>
              <a:rPr lang="en-US"/>
              <a:t> 6th, 2024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CE95F01-5A7C-3528-0EF2-0564D70DF5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632" y="1139335"/>
            <a:ext cx="11205484" cy="1702881"/>
          </a:xfrm>
          <a:solidFill>
            <a:schemeClr val="bg2">
              <a:lumMod val="60000"/>
              <a:lumOff val="40000"/>
            </a:schemeClr>
          </a:solidFill>
        </p:spPr>
        <p:txBody>
          <a:bodyPr vert="horz" lIns="0" tIns="45720" rIns="0" bIns="45720" rtlCol="0" anchor="t">
            <a:noAutofit/>
          </a:bodyPr>
          <a:lstStyle/>
          <a:p>
            <a:r>
              <a:rPr lang="en-US" sz="1800" dirty="0"/>
              <a:t>Dynamic Vision Sensor (DVS) – Gesture Recognition – State of the Art Results</a:t>
            </a:r>
          </a:p>
          <a:p>
            <a:r>
              <a:rPr lang="en-US" sz="1800" dirty="0"/>
              <a:t>Eye tracking: State of the Art Results</a:t>
            </a:r>
          </a:p>
          <a:p>
            <a:r>
              <a:rPr lang="en-US" sz="1800" dirty="0"/>
              <a:t>Denoising Results: </a:t>
            </a:r>
            <a:r>
              <a:rPr lang="en-US" sz="1800" dirty="0" err="1"/>
              <a:t>SoTA</a:t>
            </a:r>
            <a:r>
              <a:rPr lang="en-US" sz="1800" dirty="0"/>
              <a:t> in size and Performance vs benchmark model 221KB model, PESQ:3.25</a:t>
            </a:r>
          </a:p>
          <a:p>
            <a:r>
              <a:rPr lang="en-US" sz="1800" dirty="0"/>
              <a:t>Keyword spotting: </a:t>
            </a:r>
            <a:r>
              <a:rPr lang="en-US" sz="1800" dirty="0" err="1"/>
              <a:t>SoTA</a:t>
            </a:r>
            <a:r>
              <a:rPr lang="en-US" sz="1800" dirty="0"/>
              <a:t> in size and performance &lt; 1mw, 50 kb, 97% accuracy (on FP32 model)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827E2DEF-58B4-2884-FB62-CBDC3A81057D}"/>
              </a:ext>
            </a:extLst>
          </p:cNvPr>
          <p:cNvSpPr txBox="1">
            <a:spLocks/>
          </p:cNvSpPr>
          <p:nvPr/>
        </p:nvSpPr>
        <p:spPr>
          <a:xfrm>
            <a:off x="557923" y="3128508"/>
            <a:ext cx="11667327" cy="263090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0" tIns="45720" rIns="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14000"/>
              </a:lnSpc>
              <a:spcBef>
                <a:spcPct val="0"/>
              </a:spcBef>
              <a:spcAft>
                <a:spcPts val="1000"/>
              </a:spcAft>
              <a:buSzPct val="90000"/>
              <a:buFontTx/>
              <a:buBlip>
                <a:blip r:embed="rId2"/>
              </a:buBlip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270000" algn="l" defTabSz="914400" rtl="0" eaLnBrk="1" latinLnBrk="0" hangingPunct="1">
              <a:lnSpc>
                <a:spcPct val="114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4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4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Large Language Models</a:t>
            </a:r>
          </a:p>
          <a:p>
            <a:r>
              <a:rPr lang="en-US" sz="1800" b="1" dirty="0"/>
              <a:t>Perplexity </a:t>
            </a:r>
            <a:r>
              <a:rPr lang="en-US" sz="1800" dirty="0"/>
              <a:t>is a measure of  the ability of an LLM model to predict the next word. </a:t>
            </a:r>
          </a:p>
          <a:p>
            <a:pPr>
              <a:lnSpc>
                <a:spcPct val="113999"/>
              </a:lnSpc>
            </a:pPr>
            <a:r>
              <a:rPr lang="en-US" sz="1800" dirty="0"/>
              <a:t>Using the Perplexity benchmark 330M TENNs beats:</a:t>
            </a:r>
            <a:endParaRPr lang="en-US" dirty="0"/>
          </a:p>
          <a:p>
            <a:pPr marL="555625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Mamba 713M</a:t>
            </a:r>
          </a:p>
          <a:p>
            <a:pPr marL="555625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LLAMA 3.2 1B</a:t>
            </a:r>
          </a:p>
          <a:p>
            <a:r>
              <a:rPr lang="en-US" sz="1800" dirty="0"/>
              <a:t>In other words, we beat models that are 2-2.5X larger while being traded on a fraction of the data.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63198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F0408-BF75-E886-92BD-C3B02B0D1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CNN versus TENNs Audio Pipeline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F4CD18-19DF-7AEA-E758-EB2F05B61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775DF4-1456-CD78-9D79-DCE5BAB7CC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|  </a:t>
            </a:r>
            <a:fld id="{D5F83086-02A1-194A-B6CF-FF24C935C097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BCBDF6C-16DF-3F61-FE3E-82FAD70992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639" y="1578657"/>
            <a:ext cx="4934270" cy="1323975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2EB66384-BCCF-88C0-E8B7-C50E3A2092D6}"/>
              </a:ext>
            </a:extLst>
          </p:cNvPr>
          <p:cNvGrpSpPr/>
          <p:nvPr/>
        </p:nvGrpSpPr>
        <p:grpSpPr>
          <a:xfrm>
            <a:off x="404196" y="3197907"/>
            <a:ext cx="5181599" cy="3264541"/>
            <a:chOff x="404196" y="3429000"/>
            <a:chExt cx="5181599" cy="3264541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6D1C0F53-B5AB-F1CE-938B-DA1F5BFAAB21}"/>
                </a:ext>
              </a:extLst>
            </p:cNvPr>
            <p:cNvGrpSpPr/>
            <p:nvPr/>
          </p:nvGrpSpPr>
          <p:grpSpPr>
            <a:xfrm>
              <a:off x="404196" y="3429000"/>
              <a:ext cx="5181599" cy="2491204"/>
              <a:chOff x="404196" y="3429000"/>
              <a:chExt cx="5181599" cy="2491204"/>
            </a:xfrm>
          </p:grpSpPr>
          <p:pic>
            <p:nvPicPr>
              <p:cNvPr id="10" name="Content Placeholder 11">
                <a:extLst>
                  <a:ext uri="{FF2B5EF4-FFF2-40B4-BE49-F238E27FC236}">
                    <a16:creationId xmlns:a16="http://schemas.microsoft.com/office/drawing/2014/main" id="{DD76809A-F7EA-D3D9-552F-16C61AEA18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04196" y="4017832"/>
                <a:ext cx="5181599" cy="1235840"/>
              </a:xfrm>
              <a:prstGeom prst="rect">
                <a:avLst/>
              </a:prstGeom>
            </p:spPr>
          </p:pic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F18F63D9-B96D-428C-FB1C-664949EE0940}"/>
                  </a:ext>
                </a:extLst>
              </p:cNvPr>
              <p:cNvSpPr/>
              <p:nvPr/>
            </p:nvSpPr>
            <p:spPr>
              <a:xfrm>
                <a:off x="3681628" y="4012484"/>
                <a:ext cx="1241426" cy="1235837"/>
              </a:xfrm>
              <a:prstGeom prst="rect">
                <a:avLst/>
              </a:prstGeom>
              <a:solidFill>
                <a:srgbClr val="ED8B00">
                  <a:alpha val="62000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E7568CA3-FF7B-05CC-D8D2-5A5CD97B19B6}"/>
                  </a:ext>
                </a:extLst>
              </p:cNvPr>
              <p:cNvSpPr/>
              <p:nvPr/>
            </p:nvSpPr>
            <p:spPr>
              <a:xfrm>
                <a:off x="4923054" y="4012483"/>
                <a:ext cx="165099" cy="1235837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  <a:alpha val="62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04921F30-0657-64BB-2513-E7148831696C}"/>
                  </a:ext>
                </a:extLst>
              </p:cNvPr>
              <p:cNvSpPr/>
              <p:nvPr/>
            </p:nvSpPr>
            <p:spPr>
              <a:xfrm>
                <a:off x="3516312" y="4012483"/>
                <a:ext cx="165099" cy="1235837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  <a:alpha val="62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22098E06-851F-036D-743E-0913EC0CCC2B}"/>
                  </a:ext>
                </a:extLst>
              </p:cNvPr>
              <p:cNvSpPr/>
              <p:nvPr/>
            </p:nvSpPr>
            <p:spPr>
              <a:xfrm>
                <a:off x="3516312" y="4016480"/>
                <a:ext cx="1406742" cy="123583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0A500DEA-8A0F-8805-EB69-A9E9EAB0E181}"/>
                  </a:ext>
                </a:extLst>
              </p:cNvPr>
              <p:cNvSpPr txBox="1"/>
              <p:nvPr/>
            </p:nvSpPr>
            <p:spPr>
              <a:xfrm>
                <a:off x="3674750" y="5320040"/>
                <a:ext cx="1248304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/>
                  <a:t>blue + orange is </a:t>
                </a:r>
                <a:r>
                  <a:rPr lang="en-US" sz="1100" i="1"/>
                  <a:t>time window</a:t>
                </a:r>
                <a:r>
                  <a:rPr lang="en-US" sz="1100"/>
                  <a:t> input to MFCC</a:t>
                </a:r>
                <a:endParaRPr lang="en-US" sz="1100" i="1"/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89B98C4-A0C5-FF6E-A71F-7B422EC318C5}"/>
                  </a:ext>
                </a:extLst>
              </p:cNvPr>
              <p:cNvSpPr txBox="1"/>
              <p:nvPr/>
            </p:nvSpPr>
            <p:spPr>
              <a:xfrm>
                <a:off x="2479034" y="3429000"/>
                <a:ext cx="1895071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100"/>
                  <a:t>oldest audio of size</a:t>
                </a:r>
              </a:p>
              <a:p>
                <a:pPr algn="ctr"/>
                <a:r>
                  <a:rPr lang="en-US" sz="1100" i="1"/>
                  <a:t>window shift</a:t>
                </a:r>
                <a:r>
                  <a:rPr lang="en-US" sz="1100"/>
                  <a:t> is discarded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954979E0-F6AE-EEE9-E72D-6F9F0B54A859}"/>
                  </a:ext>
                </a:extLst>
              </p:cNvPr>
              <p:cNvSpPr txBox="1"/>
              <p:nvPr/>
            </p:nvSpPr>
            <p:spPr>
              <a:xfrm>
                <a:off x="1340502" y="5301142"/>
                <a:ext cx="1789272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100"/>
                  <a:t>newest audio of size</a:t>
                </a:r>
              </a:p>
              <a:p>
                <a:pPr algn="ctr"/>
                <a:r>
                  <a:rPr lang="en-US" sz="1100" i="1"/>
                  <a:t>window shift</a:t>
                </a:r>
                <a:r>
                  <a:rPr lang="en-US" sz="1100"/>
                  <a:t> is included</a:t>
                </a:r>
              </a:p>
            </p:txBody>
          </p:sp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F0FA384C-A368-CD93-6272-9110051CDD8B}"/>
                  </a:ext>
                </a:extLst>
              </p:cNvPr>
              <p:cNvCxnSpPr>
                <a:cxnSpLocks/>
                <a:stCxn id="33" idx="3"/>
              </p:cNvCxnSpPr>
              <p:nvPr/>
            </p:nvCxnSpPr>
            <p:spPr>
              <a:xfrm>
                <a:off x="4374105" y="3644444"/>
                <a:ext cx="515395" cy="272443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69B63B9D-BBAB-E357-6CF7-ACA0773D018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18670" y="5194300"/>
                <a:ext cx="458574" cy="125740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E9BDFEEC-93BF-2C29-6CEF-87E9CF502DE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73834" y="5128958"/>
              <a:ext cx="618087" cy="743213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ACB560F6-F4D5-8DC9-3DF2-8ADA15C3B20C}"/>
                </a:ext>
              </a:extLst>
            </p:cNvPr>
            <p:cNvSpPr txBox="1"/>
            <p:nvPr/>
          </p:nvSpPr>
          <p:spPr>
            <a:xfrm>
              <a:off x="2595727" y="5924100"/>
              <a:ext cx="124830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/>
                <a:t>orange is amount of redundant data needed</a:t>
              </a:r>
              <a:endParaRPr lang="en-US" sz="1100" i="1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2366F35D-A47B-DFFE-18F9-83810E44657C}"/>
              </a:ext>
            </a:extLst>
          </p:cNvPr>
          <p:cNvGrpSpPr/>
          <p:nvPr/>
        </p:nvGrpSpPr>
        <p:grpSpPr>
          <a:xfrm>
            <a:off x="6368650" y="1790132"/>
            <a:ext cx="5002100" cy="686452"/>
            <a:chOff x="6368650" y="2021225"/>
            <a:chExt cx="5002100" cy="686452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3E8F894F-349C-CDD8-2CDC-5A3988B3CC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4973"/>
            <a:stretch/>
          </p:blipFill>
          <p:spPr>
            <a:xfrm>
              <a:off x="6368650" y="2021225"/>
              <a:ext cx="2246713" cy="686452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C1A625BB-905B-7D55-18C9-FABE1100C2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5229" b="37619"/>
            <a:stretch/>
          </p:blipFill>
          <p:spPr>
            <a:xfrm>
              <a:off x="8637884" y="2021225"/>
              <a:ext cx="2732866" cy="428219"/>
            </a:xfrm>
            <a:prstGeom prst="rect">
              <a:avLst/>
            </a:prstGeom>
          </p:spPr>
        </p:pic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629B73D5-8876-5062-39B6-3378B5C67306}"/>
              </a:ext>
            </a:extLst>
          </p:cNvPr>
          <p:cNvGrpSpPr/>
          <p:nvPr/>
        </p:nvGrpSpPr>
        <p:grpSpPr>
          <a:xfrm>
            <a:off x="6346882" y="3200006"/>
            <a:ext cx="5181599" cy="2685650"/>
            <a:chOff x="6346882" y="2931563"/>
            <a:chExt cx="5181599" cy="2685650"/>
          </a:xfrm>
        </p:grpSpPr>
        <p:pic>
          <p:nvPicPr>
            <p:cNvPr id="67" name="Content Placeholder 11">
              <a:extLst>
                <a:ext uri="{FF2B5EF4-FFF2-40B4-BE49-F238E27FC236}">
                  <a16:creationId xmlns:a16="http://schemas.microsoft.com/office/drawing/2014/main" id="{2DFEECA4-0AA4-E534-D948-4D1106C1D8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46882" y="3518296"/>
              <a:ext cx="5181599" cy="1235840"/>
            </a:xfrm>
            <a:prstGeom prst="rect">
              <a:avLst/>
            </a:prstGeom>
          </p:spPr>
        </p:pic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62B7E4E4-34BE-FCE4-EC21-9265334E7FA5}"/>
                </a:ext>
              </a:extLst>
            </p:cNvPr>
            <p:cNvSpPr/>
            <p:nvPr/>
          </p:nvSpPr>
          <p:spPr>
            <a:xfrm>
              <a:off x="10865740" y="3512947"/>
              <a:ext cx="165099" cy="1235837"/>
            </a:xfrm>
            <a:prstGeom prst="rect">
              <a:avLst/>
            </a:prstGeom>
            <a:solidFill>
              <a:schemeClr val="accent4">
                <a:lumMod val="60000"/>
                <a:lumOff val="40000"/>
                <a:alpha val="62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5858725A-F161-1D2C-D9EE-993366E2CE52}"/>
                </a:ext>
              </a:extLst>
            </p:cNvPr>
            <p:cNvSpPr/>
            <p:nvPr/>
          </p:nvSpPr>
          <p:spPr>
            <a:xfrm>
              <a:off x="10703588" y="3512947"/>
              <a:ext cx="165099" cy="1235837"/>
            </a:xfrm>
            <a:prstGeom prst="rect">
              <a:avLst/>
            </a:prstGeom>
            <a:solidFill>
              <a:schemeClr val="accent5">
                <a:lumMod val="40000"/>
                <a:lumOff val="60000"/>
                <a:alpha val="62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0157EFFC-6F9E-2FDD-75DB-C26110728550}"/>
                </a:ext>
              </a:extLst>
            </p:cNvPr>
            <p:cNvSpPr txBox="1"/>
            <p:nvPr/>
          </p:nvSpPr>
          <p:spPr>
            <a:xfrm>
              <a:off x="10280177" y="4847772"/>
              <a:ext cx="124830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/>
                <a:t>blue is </a:t>
              </a:r>
              <a:r>
                <a:rPr lang="en-US" sz="1100" i="1"/>
                <a:t>time window</a:t>
              </a:r>
              <a:r>
                <a:rPr lang="en-US" sz="1100"/>
                <a:t> input directly to model</a:t>
              </a:r>
              <a:endParaRPr lang="en-US" sz="1100" i="1"/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F89FE04E-61C4-AF9B-E7BA-CB911209A056}"/>
                </a:ext>
              </a:extLst>
            </p:cNvPr>
            <p:cNvSpPr txBox="1"/>
            <p:nvPr/>
          </p:nvSpPr>
          <p:spPr>
            <a:xfrm>
              <a:off x="8385106" y="2931563"/>
              <a:ext cx="189507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/>
                <a:t>oldest audio of size</a:t>
              </a:r>
            </a:p>
            <a:p>
              <a:pPr algn="ctr"/>
              <a:r>
                <a:rPr lang="en-US" sz="1100" i="1"/>
                <a:t>window shift</a:t>
              </a:r>
              <a:r>
                <a:rPr lang="en-US" sz="1100"/>
                <a:t> is discarded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1542F740-FD15-3A6E-46E9-1EAE6A7A93C5}"/>
                </a:ext>
              </a:extLst>
            </p:cNvPr>
            <p:cNvSpPr txBox="1"/>
            <p:nvPr/>
          </p:nvSpPr>
          <p:spPr>
            <a:xfrm>
              <a:off x="8365871" y="4748784"/>
              <a:ext cx="182774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/>
                <a:t>newest audio of size</a:t>
              </a:r>
            </a:p>
            <a:p>
              <a:pPr algn="ctr"/>
              <a:r>
                <a:rPr lang="en-US" sz="1100" i="1"/>
                <a:t>time window </a:t>
              </a:r>
              <a:r>
                <a:rPr lang="en-US" sz="1100"/>
                <a:t>is included</a:t>
              </a:r>
            </a:p>
          </p:txBody>
        </p: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80730A8E-F9DC-76A5-E247-54A079A15C3F}"/>
                </a:ext>
              </a:extLst>
            </p:cNvPr>
            <p:cNvCxnSpPr>
              <a:cxnSpLocks/>
              <a:stCxn id="73" idx="3"/>
            </p:cNvCxnSpPr>
            <p:nvPr/>
          </p:nvCxnSpPr>
          <p:spPr>
            <a:xfrm>
              <a:off x="10280177" y="3147007"/>
              <a:ext cx="585563" cy="277653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2DD27B9D-14A8-1D57-7386-B6382531882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74378" y="4543483"/>
              <a:ext cx="448134" cy="258123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7" name="TextBox 86">
            <a:extLst>
              <a:ext uri="{FF2B5EF4-FFF2-40B4-BE49-F238E27FC236}">
                <a16:creationId xmlns:a16="http://schemas.microsoft.com/office/drawing/2014/main" id="{C1733A9B-99B4-4CF5-31B5-BEFFF7AF361A}"/>
              </a:ext>
            </a:extLst>
          </p:cNvPr>
          <p:cNvSpPr txBox="1"/>
          <p:nvPr/>
        </p:nvSpPr>
        <p:spPr>
          <a:xfrm>
            <a:off x="6368650" y="5693007"/>
            <a:ext cx="25373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/>
              <a:t>Main differences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/>
              <a:t>Time window = window shift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/>
              <a:t>No redundant data computed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/>
              <a:t>No MFCC/STFT required</a:t>
            </a:r>
          </a:p>
        </p:txBody>
      </p: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15E2483A-DC04-DA2F-848B-9CBA165B4CE9}"/>
              </a:ext>
            </a:extLst>
          </p:cNvPr>
          <p:cNvCxnSpPr>
            <a:cxnSpLocks/>
          </p:cNvCxnSpPr>
          <p:nvPr/>
        </p:nvCxnSpPr>
        <p:spPr>
          <a:xfrm>
            <a:off x="5917985" y="1073791"/>
            <a:ext cx="16998" cy="5701285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>
            <a:extLst>
              <a:ext uri="{FF2B5EF4-FFF2-40B4-BE49-F238E27FC236}">
                <a16:creationId xmlns:a16="http://schemas.microsoft.com/office/drawing/2014/main" id="{A16A0F5E-3DDD-DD9E-B58C-6B36917C4533}"/>
              </a:ext>
            </a:extLst>
          </p:cNvPr>
          <p:cNvSpPr txBox="1"/>
          <p:nvPr/>
        </p:nvSpPr>
        <p:spPr>
          <a:xfrm>
            <a:off x="1557548" y="1005020"/>
            <a:ext cx="26757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/>
              <a:t>CNN Approach</a:t>
            </a:r>
            <a:endParaRPr lang="en-US" sz="1600" b="1" i="1"/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F38F4ECA-4680-BA9C-5E2A-3418860EC373}"/>
              </a:ext>
            </a:extLst>
          </p:cNvPr>
          <p:cNvSpPr txBox="1"/>
          <p:nvPr/>
        </p:nvSpPr>
        <p:spPr>
          <a:xfrm>
            <a:off x="7277469" y="1005020"/>
            <a:ext cx="30323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/>
              <a:t>Recurrent (TENNs) Approach</a:t>
            </a:r>
            <a:endParaRPr lang="en-US" sz="1600" b="1" i="1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82C9A2-00DF-C7D6-A2CD-0B49A19280C7}"/>
              </a:ext>
            </a:extLst>
          </p:cNvPr>
          <p:cNvSpPr txBox="1"/>
          <p:nvPr/>
        </p:nvSpPr>
        <p:spPr>
          <a:xfrm>
            <a:off x="4652534" y="6453187"/>
            <a:ext cx="35942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Approved for external release </a:t>
            </a:r>
          </a:p>
          <a:p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9055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8A0602D-FFB2-47E8-E21C-648E36962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" y="0"/>
            <a:ext cx="7366635" cy="857250"/>
          </a:xfrm>
        </p:spPr>
        <p:txBody>
          <a:bodyPr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latin typeface="+mj-lt"/>
              </a:rPr>
              <a:t>Brainchip AI – At a Glance</a:t>
            </a:r>
            <a:endParaRPr lang="en-US" sz="1600">
              <a:latin typeface="+mj-lt"/>
            </a:endParaRPr>
          </a:p>
        </p:txBody>
      </p:sp>
      <p:sp>
        <p:nvSpPr>
          <p:cNvPr id="6" name="Slide Number Placeholder 17">
            <a:extLst>
              <a:ext uri="{FF2B5EF4-FFF2-40B4-BE49-F238E27FC236}">
                <a16:creationId xmlns:a16="http://schemas.microsoft.com/office/drawing/2014/main" id="{C68A092C-3E00-2477-8694-E5FD22DAE0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16105" y="4767263"/>
            <a:ext cx="328666" cy="274320"/>
          </a:xfrm>
        </p:spPr>
        <p:txBody>
          <a:bodyPr/>
          <a:lstStyle>
            <a:defPPr>
              <a:defRPr lang="en-US"/>
            </a:defPPr>
            <a:lvl1pPr marL="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71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58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2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8F63A3B-78C7-47BE-AE5E-E10140E04643}" type="slidenum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2</a:t>
            </a:fld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" name="Content Placeholder 20">
            <a:extLst>
              <a:ext uri="{FF2B5EF4-FFF2-40B4-BE49-F238E27FC236}">
                <a16:creationId xmlns:a16="http://schemas.microsoft.com/office/drawing/2014/main" id="{5C7D66E7-6347-1D0D-3D95-507BDB344759}"/>
              </a:ext>
            </a:extLst>
          </p:cNvPr>
          <p:cNvSpPr txBox="1"/>
          <p:nvPr/>
        </p:nvSpPr>
        <p:spPr>
          <a:xfrm>
            <a:off x="158380" y="1710428"/>
            <a:ext cx="6459134" cy="3876405"/>
          </a:xfrm>
          <a:prstGeom prst="rect">
            <a:avLst/>
          </a:prstGeom>
        </p:spPr>
        <p:txBody>
          <a:bodyPr lIns="91440" tIns="0" rIns="91440" bIns="45720" anchor="t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1" indent="-285750" defTabSz="914377">
              <a:lnSpc>
                <a:spcPct val="114000"/>
              </a:lnSpc>
              <a:spcAft>
                <a:spcPts val="1000"/>
              </a:spcAft>
              <a:buSzPct val="90000"/>
              <a:buFont typeface="Arial" panose="020B0604020202020204" pitchFamily="34" charset="0"/>
              <a:buChar char="•"/>
              <a:defRPr/>
            </a:pPr>
            <a:r>
              <a:rPr lang="en-US" sz="2000" b="1">
                <a:solidFill>
                  <a:srgbClr val="000000"/>
                </a:solidFill>
              </a:rPr>
              <a:t>First to commercialize </a:t>
            </a:r>
            <a:r>
              <a:rPr lang="en-US" sz="2000">
                <a:solidFill>
                  <a:srgbClr val="000000"/>
                </a:solidFill>
              </a:rPr>
              <a:t>neuromorphic IP platform and reference chip.</a:t>
            </a:r>
          </a:p>
          <a:p>
            <a:pPr marL="285750" lvl="1" indent="-285750" defTabSz="914377">
              <a:lnSpc>
                <a:spcPct val="114000"/>
              </a:lnSpc>
              <a:spcAft>
                <a:spcPts val="1000"/>
              </a:spcAft>
              <a:buSzPct val="90000"/>
              <a:buFont typeface="Arial" panose="020B0604020202020204" pitchFamily="34" charset="0"/>
              <a:buChar char="•"/>
              <a:defRPr/>
            </a:pPr>
            <a:r>
              <a:rPr lang="en-US" sz="2000" b="1">
                <a:solidFill>
                  <a:srgbClr val="000000"/>
                </a:solidFill>
              </a:rPr>
              <a:t>15+ </a:t>
            </a:r>
            <a:r>
              <a:rPr lang="en-US" sz="2000" b="1" err="1">
                <a:solidFill>
                  <a:srgbClr val="000000"/>
                </a:solidFill>
              </a:rPr>
              <a:t>yrs</a:t>
            </a:r>
            <a:r>
              <a:rPr lang="en-US" sz="2000" b="1">
                <a:solidFill>
                  <a:srgbClr val="000000"/>
                </a:solidFill>
              </a:rPr>
              <a:t> </a:t>
            </a:r>
            <a:r>
              <a:rPr lang="en-US" sz="2000">
                <a:solidFill>
                  <a:srgbClr val="000000"/>
                </a:solidFill>
              </a:rPr>
              <a:t>fundamental research</a:t>
            </a:r>
          </a:p>
          <a:p>
            <a:pPr marL="285750" lvl="1" indent="-285750" defTabSz="914377">
              <a:lnSpc>
                <a:spcPct val="114000"/>
              </a:lnSpc>
              <a:spcAft>
                <a:spcPts val="1000"/>
              </a:spcAft>
              <a:buSzPct val="90000"/>
              <a:buFont typeface="Arial" panose="020B0604020202020204" pitchFamily="34" charset="0"/>
              <a:buChar char="•"/>
              <a:defRPr/>
            </a:pPr>
            <a:r>
              <a:rPr lang="en-US" sz="2000" b="1">
                <a:solidFill>
                  <a:srgbClr val="000000"/>
                </a:solidFill>
              </a:rPr>
              <a:t>65+ </a:t>
            </a:r>
            <a:r>
              <a:rPr lang="en-US" sz="2000">
                <a:solidFill>
                  <a:srgbClr val="000000"/>
                </a:solidFill>
              </a:rPr>
              <a:t>data science, hardware &amp; software engineers</a:t>
            </a:r>
          </a:p>
          <a:p>
            <a:pPr marL="285750" lvl="1" indent="-285750" defTabSz="914377">
              <a:lnSpc>
                <a:spcPct val="114000"/>
              </a:lnSpc>
              <a:spcAft>
                <a:spcPts val="1000"/>
              </a:spcAft>
              <a:buSzPct val="90000"/>
              <a:buFont typeface="Arial" panose="020B0604020202020204" pitchFamily="34" charset="0"/>
              <a:buChar char="•"/>
              <a:defRPr/>
            </a:pPr>
            <a:r>
              <a:rPr lang="en-US" sz="2000" b="1">
                <a:solidFill>
                  <a:srgbClr val="000000"/>
                </a:solidFill>
              </a:rPr>
              <a:t>Publicly traded </a:t>
            </a:r>
            <a:r>
              <a:rPr lang="en-US" sz="2000" b="1" err="1">
                <a:solidFill>
                  <a:srgbClr val="000000"/>
                </a:solidFill>
              </a:rPr>
              <a:t>Austrialian</a:t>
            </a:r>
            <a:r>
              <a:rPr lang="en-US" sz="2000" b="1">
                <a:solidFill>
                  <a:srgbClr val="000000"/>
                </a:solidFill>
              </a:rPr>
              <a:t> Stock Exchange (BRD:ASX)</a:t>
            </a:r>
          </a:p>
          <a:p>
            <a:pPr marL="285750" lvl="1" indent="-285750" defTabSz="914377">
              <a:lnSpc>
                <a:spcPct val="114000"/>
              </a:lnSpc>
              <a:spcAft>
                <a:spcPts val="1000"/>
              </a:spcAft>
              <a:buSzPct val="90000"/>
              <a:buFont typeface="Arial" panose="020B0604020202020204" pitchFamily="34" charset="0"/>
              <a:buChar char="•"/>
              <a:defRPr/>
            </a:pPr>
            <a:r>
              <a:rPr lang="en-US" sz="2000" b="1">
                <a:solidFill>
                  <a:srgbClr val="000000"/>
                </a:solidFill>
              </a:rPr>
              <a:t>Customers </a:t>
            </a:r>
            <a:r>
              <a:rPr lang="en-US" sz="2000">
                <a:solidFill>
                  <a:srgbClr val="000000"/>
                </a:solidFill>
              </a:rPr>
              <a:t>– Early Access, Proof of Concept, IP License. Including space and aerospace. </a:t>
            </a:r>
          </a:p>
          <a:p>
            <a:pPr marL="285750" marR="0" lvl="1" indent="-285750" algn="l" defTabSz="685800" rtl="0" eaLnBrk="1" fontAlgn="auto" latinLnBrk="0" hangingPunct="1">
              <a:lnSpc>
                <a:spcPct val="114000"/>
              </a:lnSpc>
              <a:spcBef>
                <a:spcPct val="0"/>
              </a:spcBef>
              <a:spcAft>
                <a:spcPts val="750"/>
              </a:spcAft>
              <a:buClrTx/>
              <a:buSzPct val="90000"/>
              <a:buFont typeface="Arial" panose="020B0604020202020204" pitchFamily="34" charset="0"/>
              <a:buChar char="•"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85750" marR="0" lvl="1" indent="-285750" algn="l" defTabSz="685800" rtl="0" eaLnBrk="1" fontAlgn="auto" latinLnBrk="0" hangingPunct="1">
              <a:lnSpc>
                <a:spcPct val="114000"/>
              </a:lnSpc>
              <a:spcBef>
                <a:spcPct val="0"/>
              </a:spcBef>
              <a:spcAft>
                <a:spcPts val="750"/>
              </a:spcAft>
              <a:buClrTx/>
              <a:buSzPct val="90000"/>
              <a:buFont typeface="Arial" panose="020B0604020202020204" pitchFamily="34" charset="0"/>
              <a:buChar char="•"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85750" marR="0" lvl="1" indent="-285750" algn="l" defTabSz="685800" rtl="0" eaLnBrk="1" fontAlgn="auto" latinLnBrk="0" hangingPunct="1">
              <a:lnSpc>
                <a:spcPct val="114000"/>
              </a:lnSpc>
              <a:spcBef>
                <a:spcPct val="0"/>
              </a:spcBef>
              <a:spcAft>
                <a:spcPts val="750"/>
              </a:spcAft>
              <a:buClrTx/>
              <a:buSzPct val="90000"/>
              <a:buFont typeface="Arial" panose="020B0604020202020204" pitchFamily="34" charset="0"/>
              <a:buChar char="•"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C0718F-47B2-60AD-1FC9-4C565CFC3928}"/>
              </a:ext>
            </a:extLst>
          </p:cNvPr>
          <p:cNvSpPr txBox="1"/>
          <p:nvPr/>
        </p:nvSpPr>
        <p:spPr>
          <a:xfrm>
            <a:off x="8239167" y="5765669"/>
            <a:ext cx="30310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*Fulfillment through VVDN technologies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0617FB1-6984-FE41-904E-E4CA128824D1}"/>
              </a:ext>
            </a:extLst>
          </p:cNvPr>
          <p:cNvGrpSpPr/>
          <p:nvPr/>
        </p:nvGrpSpPr>
        <p:grpSpPr>
          <a:xfrm>
            <a:off x="6988352" y="1239278"/>
            <a:ext cx="4918226" cy="4526396"/>
            <a:chOff x="6281057" y="1016048"/>
            <a:chExt cx="5785281" cy="5249313"/>
          </a:xfrm>
        </p:grpSpPr>
        <p:sp>
          <p:nvSpPr>
            <p:cNvPr id="11" name="Round Same Side Corner Rectangle 65">
              <a:extLst>
                <a:ext uri="{FF2B5EF4-FFF2-40B4-BE49-F238E27FC236}">
                  <a16:creationId xmlns:a16="http://schemas.microsoft.com/office/drawing/2014/main" id="{5E33F837-3F0A-DAD4-A9D8-C3056B87DAC5}"/>
                </a:ext>
              </a:extLst>
            </p:cNvPr>
            <p:cNvSpPr/>
            <p:nvPr/>
          </p:nvSpPr>
          <p:spPr>
            <a:xfrm rot="16200000">
              <a:off x="5838798" y="1458307"/>
              <a:ext cx="1382552" cy="498033"/>
            </a:xfrm>
            <a:prstGeom prst="round2SameRect">
              <a:avLst>
                <a:gd name="adj1" fmla="val 26592"/>
                <a:gd name="adj2" fmla="val 0"/>
              </a:avLst>
            </a:prstGeom>
            <a:solidFill>
              <a:srgbClr val="ED8B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2" name="Rectangle: Rounded Corners 32">
              <a:extLst>
                <a:ext uri="{FF2B5EF4-FFF2-40B4-BE49-F238E27FC236}">
                  <a16:creationId xmlns:a16="http://schemas.microsoft.com/office/drawing/2014/main" id="{284C0203-F098-5F62-FFE4-BD7CEDB36DA2}"/>
                </a:ext>
              </a:extLst>
            </p:cNvPr>
            <p:cNvSpPr/>
            <p:nvPr/>
          </p:nvSpPr>
          <p:spPr>
            <a:xfrm>
              <a:off x="6323831" y="4147359"/>
              <a:ext cx="5617028" cy="2118002"/>
            </a:xfrm>
            <a:prstGeom prst="roundRect">
              <a:avLst>
                <a:gd name="adj" fmla="val 5986"/>
              </a:avLst>
            </a:prstGeom>
            <a:solidFill>
              <a:srgbClr val="FFFFFF"/>
            </a:solidFill>
            <a:ln w="28575" cap="flat" cmpd="sng" algn="ctr">
              <a:solidFill>
                <a:srgbClr val="ED8B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3" name="Rectangle: Rounded Corners 31">
              <a:extLst>
                <a:ext uri="{FF2B5EF4-FFF2-40B4-BE49-F238E27FC236}">
                  <a16:creationId xmlns:a16="http://schemas.microsoft.com/office/drawing/2014/main" id="{B6A90A95-FC1A-F2BF-FCFE-E552E2B1EBB9}"/>
                </a:ext>
              </a:extLst>
            </p:cNvPr>
            <p:cNvSpPr/>
            <p:nvPr/>
          </p:nvSpPr>
          <p:spPr>
            <a:xfrm>
              <a:off x="6302829" y="2462305"/>
              <a:ext cx="5617028" cy="1616953"/>
            </a:xfrm>
            <a:prstGeom prst="roundRect">
              <a:avLst>
                <a:gd name="adj" fmla="val 6995"/>
              </a:avLst>
            </a:prstGeom>
            <a:solidFill>
              <a:srgbClr val="FFFFFF"/>
            </a:solidFill>
            <a:ln w="28575" cap="flat" cmpd="sng" algn="ctr">
              <a:solidFill>
                <a:srgbClr val="ED8B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3CDF914-1B4A-BBFD-A392-00DCE00BDE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910" r="8164"/>
            <a:stretch>
              <a:fillRect/>
            </a:stretch>
          </p:blipFill>
          <p:spPr>
            <a:xfrm>
              <a:off x="9088795" y="2494793"/>
              <a:ext cx="1188735" cy="802757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A4C053C-1516-449E-E682-BA21FC2A98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570" r="2589"/>
            <a:stretch>
              <a:fillRect/>
            </a:stretch>
          </p:blipFill>
          <p:spPr>
            <a:xfrm>
              <a:off x="10680517" y="3407864"/>
              <a:ext cx="888483" cy="447261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7BD8996-31DD-6C83-3544-00777C63E7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5165" t="9106" r="24118"/>
            <a:stretch>
              <a:fillRect/>
            </a:stretch>
          </p:blipFill>
          <p:spPr>
            <a:xfrm>
              <a:off x="10716415" y="2575848"/>
              <a:ext cx="816687" cy="727234"/>
            </a:xfrm>
            <a:prstGeom prst="rect">
              <a:avLst/>
            </a:prstGeom>
          </p:spPr>
        </p:pic>
        <p:pic>
          <p:nvPicPr>
            <p:cNvPr id="17" name="object 2">
              <a:extLst>
                <a:ext uri="{FF2B5EF4-FFF2-40B4-BE49-F238E27FC236}">
                  <a16:creationId xmlns:a16="http://schemas.microsoft.com/office/drawing/2014/main" id="{F1A9B285-047B-221D-11DD-ACA48DA3733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36897"/>
            <a:stretch>
              <a:fillRect/>
            </a:stretch>
          </p:blipFill>
          <p:spPr>
            <a:xfrm>
              <a:off x="6943371" y="3398120"/>
              <a:ext cx="1753869" cy="26257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EE7FD6C-4898-C882-E05D-66A6DD90C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49690" y="2772407"/>
              <a:ext cx="1726773" cy="295285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2EB59A9-8616-C84A-5824-EBB184AE12A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t="25376" b="33684"/>
            <a:stretch>
              <a:fillRect/>
            </a:stretch>
          </p:blipFill>
          <p:spPr>
            <a:xfrm>
              <a:off x="6816436" y="4213804"/>
              <a:ext cx="1535545" cy="449038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C581342-E202-C4EE-0CEB-B7CB55B6F9D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455190" y="5579078"/>
              <a:ext cx="1192630" cy="475542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74746B0-6E98-E74A-F0D6-54999C6F76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735965" y="5757317"/>
              <a:ext cx="1248779" cy="301241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89F282A-46CA-976A-11DD-7992015499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402297" y="4279761"/>
              <a:ext cx="1226618" cy="61331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734EBF7-1C2B-5360-716B-00CC6055D2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334129" y="5232730"/>
              <a:ext cx="2033797" cy="438828"/>
            </a:xfrm>
            <a:prstGeom prst="rect">
              <a:avLst/>
            </a:prstGeom>
          </p:spPr>
        </p:pic>
        <p:pic>
          <p:nvPicPr>
            <p:cNvPr id="24" name="Picture 2" descr="Intel and MediaTek Form Foundry Partnership">
              <a:extLst>
                <a:ext uri="{FF2B5EF4-FFF2-40B4-BE49-F238E27FC236}">
                  <a16:creationId xmlns:a16="http://schemas.microsoft.com/office/drawing/2014/main" id="{BF7D8001-38A2-76BA-F6EA-D6938E8EE4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918769" y="4279761"/>
              <a:ext cx="864516" cy="8645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4" descr="Logo, company name&#10;&#10;Description automatically generated">
              <a:extLst>
                <a:ext uri="{FF2B5EF4-FFF2-40B4-BE49-F238E27FC236}">
                  <a16:creationId xmlns:a16="http://schemas.microsoft.com/office/drawing/2014/main" id="{68A60817-F489-C766-20DE-492DD025F3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995244" y="5586806"/>
              <a:ext cx="1278618" cy="639309"/>
            </a:xfrm>
            <a:prstGeom prst="rect">
              <a:avLst/>
            </a:prstGeom>
          </p:spPr>
        </p:pic>
        <p:pic>
          <p:nvPicPr>
            <p:cNvPr id="26" name="Picture 25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A7E0BDB8-8000-80D9-9066-37894936BB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0438196" y="4895581"/>
              <a:ext cx="1226618" cy="613309"/>
            </a:xfrm>
            <a:prstGeom prst="rect">
              <a:avLst/>
            </a:prstGeom>
          </p:spPr>
        </p:pic>
        <p:pic>
          <p:nvPicPr>
            <p:cNvPr id="27" name="Picture 26" descr="Logo&#10;&#10;Description automatically generated">
              <a:extLst>
                <a:ext uri="{FF2B5EF4-FFF2-40B4-BE49-F238E27FC236}">
                  <a16:creationId xmlns:a16="http://schemas.microsoft.com/office/drawing/2014/main" id="{E37091B6-5C92-871A-25AE-CFA53A600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6982908" y="4869581"/>
              <a:ext cx="1278618" cy="639309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7641185E-B6D2-1A56-BE70-0DEA504061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8882017" y="3376643"/>
              <a:ext cx="1613725" cy="516064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D24F9E3-292D-280B-C1B2-169FD3520F48}"/>
                </a:ext>
              </a:extLst>
            </p:cNvPr>
            <p:cNvSpPr/>
            <p:nvPr/>
          </p:nvSpPr>
          <p:spPr>
            <a:xfrm rot="16200000">
              <a:off x="5815936" y="1561722"/>
              <a:ext cx="1391344" cy="314376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PRODUCTS</a:t>
              </a:r>
            </a:p>
          </p:txBody>
        </p:sp>
        <p:pic>
          <p:nvPicPr>
            <p:cNvPr id="30" name="Picture 29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7A783B6F-C7EA-B2E1-5336-176F272FB5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6982907" y="1390189"/>
              <a:ext cx="923970" cy="367159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A00C300-55D0-77B0-C98F-162BECB7731E}"/>
                </a:ext>
              </a:extLst>
            </p:cNvPr>
            <p:cNvSpPr/>
            <p:nvPr/>
          </p:nvSpPr>
          <p:spPr>
            <a:xfrm>
              <a:off x="7011357" y="1952737"/>
              <a:ext cx="891452" cy="314374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IP</a:t>
              </a:r>
            </a:p>
          </p:txBody>
        </p:sp>
        <p:pic>
          <p:nvPicPr>
            <p:cNvPr id="32" name="Picture 31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7BB73D1C-789F-8FA2-0B73-A0A87B9541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8148981" y="1115025"/>
              <a:ext cx="711148" cy="773946"/>
            </a:xfrm>
            <a:prstGeom prst="rect">
              <a:avLst/>
            </a:prstGeom>
            <a:solidFill>
              <a:srgbClr val="FFFFFF"/>
            </a:solidFill>
          </p:spPr>
        </p:pic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DC925B0-2BDF-C4AA-7869-0F654925FDC3}"/>
                </a:ext>
              </a:extLst>
            </p:cNvPr>
            <p:cNvSpPr/>
            <p:nvPr/>
          </p:nvSpPr>
          <p:spPr>
            <a:xfrm>
              <a:off x="7752384" y="1956819"/>
              <a:ext cx="1499292" cy="314374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Reference SoC</a:t>
              </a:r>
            </a:p>
          </p:txBody>
        </p:sp>
        <p:pic>
          <p:nvPicPr>
            <p:cNvPr id="34" name="Picture 33" descr="A picture containing text, circuit&#10;&#10;Description automatically generated">
              <a:extLst>
                <a:ext uri="{FF2B5EF4-FFF2-40B4-BE49-F238E27FC236}">
                  <a16:creationId xmlns:a16="http://schemas.microsoft.com/office/drawing/2014/main" id="{4D63FF7C-83BA-AECC-2067-F78827E049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9341231" y="1250490"/>
              <a:ext cx="1124128" cy="572805"/>
            </a:xfrm>
            <a:prstGeom prst="rect">
              <a:avLst/>
            </a:prstGeom>
            <a:solidFill>
              <a:srgbClr val="FFFFFF"/>
            </a:solidFill>
          </p:spPr>
        </p:pic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1F047AB-5B12-D0E3-6CA2-8A574A36D2C2}"/>
                </a:ext>
              </a:extLst>
            </p:cNvPr>
            <p:cNvSpPr/>
            <p:nvPr/>
          </p:nvSpPr>
          <p:spPr>
            <a:xfrm>
              <a:off x="9217122" y="1933197"/>
              <a:ext cx="1499292" cy="314374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Software Tools</a:t>
              </a:r>
            </a:p>
          </p:txBody>
        </p:sp>
        <p:sp>
          <p:nvSpPr>
            <p:cNvPr id="36" name="Round Same Side Corner Rectangle 66">
              <a:extLst>
                <a:ext uri="{FF2B5EF4-FFF2-40B4-BE49-F238E27FC236}">
                  <a16:creationId xmlns:a16="http://schemas.microsoft.com/office/drawing/2014/main" id="{815CD6FF-EEB2-286B-C6A0-636C8124F3BF}"/>
                </a:ext>
              </a:extLst>
            </p:cNvPr>
            <p:cNvSpPr/>
            <p:nvPr/>
          </p:nvSpPr>
          <p:spPr>
            <a:xfrm rot="16200000">
              <a:off x="5685917" y="3026130"/>
              <a:ext cx="1688315" cy="498033"/>
            </a:xfrm>
            <a:prstGeom prst="round2SameRect">
              <a:avLst>
                <a:gd name="adj1" fmla="val 26592"/>
                <a:gd name="adj2" fmla="val 0"/>
              </a:avLst>
            </a:prstGeom>
            <a:solidFill>
              <a:srgbClr val="ED8B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E3D98355-DBD5-F696-EFFF-A47AF7F62571}"/>
                </a:ext>
              </a:extLst>
            </p:cNvPr>
            <p:cNvSpPr/>
            <p:nvPr/>
          </p:nvSpPr>
          <p:spPr>
            <a:xfrm rot="16200000">
              <a:off x="5817204" y="3120936"/>
              <a:ext cx="1447328" cy="357151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TRUSTED BY</a:t>
              </a:r>
            </a:p>
          </p:txBody>
        </p:sp>
        <p:sp>
          <p:nvSpPr>
            <p:cNvPr id="38" name="Round Same Side Corner Rectangle 68">
              <a:extLst>
                <a:ext uri="{FF2B5EF4-FFF2-40B4-BE49-F238E27FC236}">
                  <a16:creationId xmlns:a16="http://schemas.microsoft.com/office/drawing/2014/main" id="{D8CA668C-4B66-5AB1-47B2-77CAA6224D52}"/>
                </a:ext>
              </a:extLst>
            </p:cNvPr>
            <p:cNvSpPr/>
            <p:nvPr/>
          </p:nvSpPr>
          <p:spPr>
            <a:xfrm rot="16200000">
              <a:off x="5480753" y="4957341"/>
              <a:ext cx="2118001" cy="498033"/>
            </a:xfrm>
            <a:prstGeom prst="round2SameRect">
              <a:avLst>
                <a:gd name="adj1" fmla="val 26592"/>
                <a:gd name="adj2" fmla="val 0"/>
              </a:avLst>
            </a:prstGeom>
            <a:solidFill>
              <a:srgbClr val="ED8B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155D46B8-1A27-FD28-F514-9D71BD073A8A}"/>
                </a:ext>
              </a:extLst>
            </p:cNvPr>
            <p:cNvSpPr/>
            <p:nvPr/>
          </p:nvSpPr>
          <p:spPr>
            <a:xfrm rot="16200000">
              <a:off x="5441166" y="4987078"/>
              <a:ext cx="2242179" cy="314375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PARTNERS</a:t>
              </a:r>
            </a:p>
          </p:txBody>
        </p:sp>
        <p:pic>
          <p:nvPicPr>
            <p:cNvPr id="40" name="Picture 39" descr="A white cube with blue lights&#10;&#10;Description automatically generated">
              <a:extLst>
                <a:ext uri="{FF2B5EF4-FFF2-40B4-BE49-F238E27FC236}">
                  <a16:creationId xmlns:a16="http://schemas.microsoft.com/office/drawing/2014/main" id="{C085E54E-4F70-BBD6-6DC8-29A0197A8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71352" y="1173149"/>
              <a:ext cx="1020739" cy="741040"/>
            </a:xfrm>
            <a:prstGeom prst="rect">
              <a:avLst/>
            </a:prstGeom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B5ED5A98-9BD4-0E56-6EBF-C5FDC363BE76}"/>
                </a:ext>
              </a:extLst>
            </p:cNvPr>
            <p:cNvSpPr/>
            <p:nvPr/>
          </p:nvSpPr>
          <p:spPr>
            <a:xfrm rot="491471">
              <a:off x="10989373" y="1096788"/>
              <a:ext cx="724753" cy="149518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9F95A05B-D686-20DD-1ECB-17F4F38E13FE}"/>
                </a:ext>
              </a:extLst>
            </p:cNvPr>
            <p:cNvSpPr/>
            <p:nvPr/>
          </p:nvSpPr>
          <p:spPr>
            <a:xfrm rot="754463">
              <a:off x="10542977" y="1755964"/>
              <a:ext cx="747658" cy="229335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40134F30-54A1-A51B-38C3-F14FB5920CDA}"/>
                </a:ext>
              </a:extLst>
            </p:cNvPr>
            <p:cNvSpPr/>
            <p:nvPr/>
          </p:nvSpPr>
          <p:spPr>
            <a:xfrm rot="19816158">
              <a:off x="10564864" y="1085076"/>
              <a:ext cx="441894" cy="249313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26E0ED84-2F5C-45FC-A591-3C5F0E6F55E0}"/>
                </a:ext>
              </a:extLst>
            </p:cNvPr>
            <p:cNvSpPr/>
            <p:nvPr/>
          </p:nvSpPr>
          <p:spPr>
            <a:xfrm rot="18866188">
              <a:off x="11245256" y="1611030"/>
              <a:ext cx="747658" cy="290962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146FFA4D-D195-2D5F-FB38-1CD6FC2B0AF8}"/>
                </a:ext>
              </a:extLst>
            </p:cNvPr>
            <p:cNvSpPr/>
            <p:nvPr/>
          </p:nvSpPr>
          <p:spPr>
            <a:xfrm>
              <a:off x="10567046" y="1936403"/>
              <a:ext cx="1499292" cy="314374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Edge Box*</a:t>
              </a:r>
            </a:p>
          </p:txBody>
        </p:sp>
        <p:sp>
          <p:nvSpPr>
            <p:cNvPr id="46" name="Rectangle: Rounded Corners 30">
              <a:extLst>
                <a:ext uri="{FF2B5EF4-FFF2-40B4-BE49-F238E27FC236}">
                  <a16:creationId xmlns:a16="http://schemas.microsoft.com/office/drawing/2014/main" id="{FD412F00-4FE9-FBC8-50B7-5DF6B884303C}"/>
                </a:ext>
              </a:extLst>
            </p:cNvPr>
            <p:cNvSpPr/>
            <p:nvPr/>
          </p:nvSpPr>
          <p:spPr>
            <a:xfrm>
              <a:off x="6281057" y="1020727"/>
              <a:ext cx="5617028" cy="1360317"/>
            </a:xfrm>
            <a:prstGeom prst="roundRect">
              <a:avLst>
                <a:gd name="adj" fmla="val 11190"/>
              </a:avLst>
            </a:prstGeom>
            <a:noFill/>
            <a:ln w="28575" cap="flat" cmpd="sng" algn="ctr">
              <a:solidFill>
                <a:srgbClr val="ED8B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6917F3B-BD2C-A749-7B20-67F28204D101}"/>
              </a:ext>
            </a:extLst>
          </p:cNvPr>
          <p:cNvSpPr txBox="1"/>
          <p:nvPr/>
        </p:nvSpPr>
        <p:spPr>
          <a:xfrm>
            <a:off x="9289490" y="6277011"/>
            <a:ext cx="2743200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>
                <a:latin typeface="Calibri" panose="020F0502020204030204"/>
                <a:ea typeface="Calibri" panose="020F0502020204030204"/>
                <a:cs typeface="Calibri"/>
              </a:rPr>
              <a:t>©2024 BrainChip Inc.  Confidential</a:t>
            </a:r>
            <a:endParaRPr lang="en-US" sz="105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96398034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F0408-BF75-E886-92BD-C3B02B0D1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CNN versus TENNs Audio Pipeline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F4CD18-19DF-7AEA-E758-EB2F05B61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775DF4-1456-CD78-9D79-DCE5BAB7CC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|  </a:t>
            </a:r>
            <a:fld id="{D5F83086-02A1-194A-B6CF-FF24C935C097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BCBDF6C-16DF-3F61-FE3E-82FAD70992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639" y="1578657"/>
            <a:ext cx="4934270" cy="1323975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2366F35D-A47B-DFFE-18F9-83810E44657C}"/>
              </a:ext>
            </a:extLst>
          </p:cNvPr>
          <p:cNvGrpSpPr/>
          <p:nvPr/>
        </p:nvGrpSpPr>
        <p:grpSpPr>
          <a:xfrm>
            <a:off x="6368650" y="1790132"/>
            <a:ext cx="5002100" cy="686452"/>
            <a:chOff x="6368650" y="2021225"/>
            <a:chExt cx="5002100" cy="686452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3E8F894F-349C-CDD8-2CDC-5A3988B3CC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54973"/>
            <a:stretch/>
          </p:blipFill>
          <p:spPr>
            <a:xfrm>
              <a:off x="6368650" y="2021225"/>
              <a:ext cx="2246713" cy="686452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C1A625BB-905B-7D55-18C9-FABE1100C2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5229" b="37619"/>
            <a:stretch/>
          </p:blipFill>
          <p:spPr>
            <a:xfrm>
              <a:off x="8637884" y="2021225"/>
              <a:ext cx="2732866" cy="428219"/>
            </a:xfrm>
            <a:prstGeom prst="rect">
              <a:avLst/>
            </a:prstGeom>
          </p:spPr>
        </p:pic>
      </p:grpSp>
      <p:sp>
        <p:nvSpPr>
          <p:cNvPr id="87" name="TextBox 86">
            <a:extLst>
              <a:ext uri="{FF2B5EF4-FFF2-40B4-BE49-F238E27FC236}">
                <a16:creationId xmlns:a16="http://schemas.microsoft.com/office/drawing/2014/main" id="{C1733A9B-99B4-4CF5-31B5-BEFFF7AF361A}"/>
              </a:ext>
            </a:extLst>
          </p:cNvPr>
          <p:cNvSpPr txBox="1"/>
          <p:nvPr/>
        </p:nvSpPr>
        <p:spPr>
          <a:xfrm>
            <a:off x="6368650" y="5693007"/>
            <a:ext cx="25373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/>
              <a:t>Main differences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/>
              <a:t>Time window = window shift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/>
              <a:t>No redundant data computed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/>
              <a:t>No MFCC/STFT required</a:t>
            </a:r>
          </a:p>
        </p:txBody>
      </p: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15E2483A-DC04-DA2F-848B-9CBA165B4CE9}"/>
              </a:ext>
            </a:extLst>
          </p:cNvPr>
          <p:cNvCxnSpPr>
            <a:cxnSpLocks/>
          </p:cNvCxnSpPr>
          <p:nvPr/>
        </p:nvCxnSpPr>
        <p:spPr>
          <a:xfrm>
            <a:off x="5917985" y="1073791"/>
            <a:ext cx="16998" cy="5701285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>
            <a:extLst>
              <a:ext uri="{FF2B5EF4-FFF2-40B4-BE49-F238E27FC236}">
                <a16:creationId xmlns:a16="http://schemas.microsoft.com/office/drawing/2014/main" id="{A16A0F5E-3DDD-DD9E-B58C-6B36917C4533}"/>
              </a:ext>
            </a:extLst>
          </p:cNvPr>
          <p:cNvSpPr txBox="1"/>
          <p:nvPr/>
        </p:nvSpPr>
        <p:spPr>
          <a:xfrm>
            <a:off x="1557548" y="1005020"/>
            <a:ext cx="26757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/>
              <a:t>CNN Approach</a:t>
            </a:r>
            <a:endParaRPr lang="en-US" sz="1600" b="1" i="1"/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F38F4ECA-4680-BA9C-5E2A-3418860EC373}"/>
              </a:ext>
            </a:extLst>
          </p:cNvPr>
          <p:cNvSpPr txBox="1"/>
          <p:nvPr/>
        </p:nvSpPr>
        <p:spPr>
          <a:xfrm>
            <a:off x="7277469" y="1005020"/>
            <a:ext cx="30323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/>
              <a:t>Recurrent (TENNs) Approach</a:t>
            </a:r>
            <a:endParaRPr lang="en-US" sz="1600" b="1" i="1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9BB241-B4C0-5F38-A2AF-B27B82BE2946}"/>
              </a:ext>
            </a:extLst>
          </p:cNvPr>
          <p:cNvSpPr txBox="1"/>
          <p:nvPr/>
        </p:nvSpPr>
        <p:spPr>
          <a:xfrm>
            <a:off x="482218" y="3326630"/>
            <a:ext cx="509769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/>
              <a:t>Using the DS-CNN model for the Google Speech Commands data set:</a:t>
            </a:r>
          </a:p>
          <a:p>
            <a:endParaRPr lang="en-US" sz="110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1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75BF89-5E8E-5B69-7FD3-359EDE76B31A}"/>
              </a:ext>
            </a:extLst>
          </p:cNvPr>
          <p:cNvSpPr txBox="1"/>
          <p:nvPr/>
        </p:nvSpPr>
        <p:spPr>
          <a:xfrm>
            <a:off x="6222367" y="3326629"/>
            <a:ext cx="50976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/>
              <a:t>Using the TENNs model for the Google Speech Commands data set: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100"/>
          </a:p>
        </p:txBody>
      </p:sp>
      <p:graphicFrame>
        <p:nvGraphicFramePr>
          <p:cNvPr id="6" name="表格 7">
            <a:extLst>
              <a:ext uri="{FF2B5EF4-FFF2-40B4-BE49-F238E27FC236}">
                <a16:creationId xmlns:a16="http://schemas.microsoft.com/office/drawing/2014/main" id="{CE328E49-86AC-3197-B60A-8EE63254F4B4}"/>
              </a:ext>
            </a:extLst>
          </p:cNvPr>
          <p:cNvGraphicFramePr>
            <a:graphicFrameLocks noGrp="1"/>
          </p:cNvGraphicFramePr>
          <p:nvPr/>
        </p:nvGraphicFramePr>
        <p:xfrm>
          <a:off x="563612" y="3842595"/>
          <a:ext cx="3911226" cy="1583116"/>
        </p:xfrm>
        <a:graphic>
          <a:graphicData uri="http://schemas.openxmlformats.org/drawingml/2006/table">
            <a:tbl>
              <a:tblPr firstRow="1" bandRow="1"/>
              <a:tblGrid>
                <a:gridCol w="1957211">
                  <a:extLst>
                    <a:ext uri="{9D8B030D-6E8A-4147-A177-3AD203B41FA5}">
                      <a16:colId xmlns:a16="http://schemas.microsoft.com/office/drawing/2014/main" val="1095081403"/>
                    </a:ext>
                  </a:extLst>
                </a:gridCol>
                <a:gridCol w="1954015">
                  <a:extLst>
                    <a:ext uri="{9D8B030D-6E8A-4147-A177-3AD203B41FA5}">
                      <a16:colId xmlns:a16="http://schemas.microsoft.com/office/drawing/2014/main" val="3437864487"/>
                    </a:ext>
                  </a:extLst>
                </a:gridCol>
              </a:tblGrid>
              <a:tr h="304339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lvl="0">
                        <a:buNone/>
                      </a:pPr>
                      <a:r>
                        <a:rPr lang="en-US" altLang="en-US"/>
                        <a:t>CNN Approach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8B00"/>
                    </a:solidFill>
                  </a:tcPr>
                </a:tc>
                <a:tc hMerge="1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zh-CN" altLang="en-US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8B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2124046"/>
                  </a:ext>
                </a:extLst>
              </a:tr>
              <a:tr h="30433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lvl="0">
                        <a:buNone/>
                      </a:pPr>
                      <a:r>
                        <a:rPr lang="en-US" altLang="zh-CN" sz="1050">
                          <a:latin typeface="Century Gothic"/>
                        </a:rPr>
                        <a:t>Time window (</a:t>
                      </a:r>
                      <a:r>
                        <a:rPr lang="en-US" altLang="zh-CN" sz="1050" err="1">
                          <a:latin typeface="Century Gothic"/>
                        </a:rPr>
                        <a:t>ms</a:t>
                      </a:r>
                      <a:r>
                        <a:rPr lang="en-US" altLang="zh-CN" sz="1050">
                          <a:latin typeface="Century Gothic"/>
                        </a:rPr>
                        <a:t>)</a:t>
                      </a:r>
                      <a:endParaRPr lang="zh-CN" altLang="en-US" sz="105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8B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lvl="0">
                        <a:buNone/>
                      </a:pPr>
                      <a:r>
                        <a:rPr lang="en-US" altLang="zh-CN" sz="1050" b="1">
                          <a:latin typeface="Century Gothic"/>
                        </a:rPr>
                        <a:t>1000</a:t>
                      </a:r>
                      <a:endParaRPr lang="zh-CN" altLang="en-US" sz="1050" b="1">
                        <a:latin typeface="Century Gothic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8B00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730700"/>
                  </a:ext>
                </a:extLst>
              </a:tr>
              <a:tr h="30433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lvl="0">
                        <a:buNone/>
                      </a:pPr>
                      <a:r>
                        <a:rPr lang="en-US" altLang="zh-CN" sz="1050" b="0" i="0" u="none" strike="noStrike" noProof="0">
                          <a:solidFill>
                            <a:srgbClr val="000000"/>
                          </a:solidFill>
                          <a:latin typeface="Century Gothic"/>
                        </a:rPr>
                        <a:t>Window shift (</a:t>
                      </a:r>
                      <a:r>
                        <a:rPr lang="en-US" altLang="zh-CN" sz="1050" b="0" i="0" u="none" strike="noStrike" noProof="0" err="1">
                          <a:solidFill>
                            <a:srgbClr val="000000"/>
                          </a:solidFill>
                          <a:latin typeface="Century Gothic"/>
                        </a:rPr>
                        <a:t>ms</a:t>
                      </a:r>
                      <a:r>
                        <a:rPr lang="en-US" altLang="zh-CN" sz="1050" b="0" i="0" u="none" strike="noStrike" noProof="0">
                          <a:solidFill>
                            <a:srgbClr val="000000"/>
                          </a:solidFill>
                          <a:latin typeface="Century Gothic"/>
                        </a:rPr>
                        <a:t>)</a:t>
                      </a:r>
                      <a:endParaRPr lang="zh-CN" altLang="en-US" sz="1050" b="0" i="0" u="none" strike="noStrike" noProof="0">
                        <a:solidFill>
                          <a:srgbClr val="000000"/>
                        </a:solidFill>
                        <a:latin typeface="Century Gothic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8B0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lvl="0">
                        <a:buNone/>
                      </a:pPr>
                      <a:r>
                        <a:rPr lang="en-US" altLang="zh-CN" sz="1050" b="1">
                          <a:latin typeface="Century Gothic"/>
                        </a:rPr>
                        <a:t>2</a:t>
                      </a:r>
                      <a:endParaRPr lang="zh-CN" altLang="en-US" sz="1050" b="1">
                        <a:latin typeface="Century Gothic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8B00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4773342"/>
                  </a:ext>
                </a:extLst>
              </a:tr>
              <a:tr h="30433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lvl="0">
                        <a:buNone/>
                      </a:pPr>
                      <a:r>
                        <a:rPr lang="en-US" altLang="zh-CN" sz="1050">
                          <a:latin typeface="Century Gothic"/>
                        </a:rPr>
                        <a:t>Redundant data (</a:t>
                      </a:r>
                      <a:r>
                        <a:rPr lang="en-US" altLang="zh-CN" sz="1050" err="1">
                          <a:latin typeface="Century Gothic"/>
                        </a:rPr>
                        <a:t>ms</a:t>
                      </a:r>
                      <a:r>
                        <a:rPr lang="en-US" altLang="zh-CN" sz="1050">
                          <a:latin typeface="Century Gothic"/>
                        </a:rPr>
                        <a:t>)</a:t>
                      </a:r>
                      <a:endParaRPr lang="zh-CN" altLang="en-US" sz="1050">
                        <a:latin typeface="Century Gothic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8B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lvl="0">
                        <a:buNone/>
                      </a:pPr>
                      <a:r>
                        <a:rPr lang="en-US" altLang="zh-CN" sz="1050" b="1">
                          <a:latin typeface="Century Gothic"/>
                        </a:rPr>
                        <a:t>998 </a:t>
                      </a:r>
                      <a:r>
                        <a:rPr lang="en-US" altLang="zh-CN" sz="1050" b="1" err="1">
                          <a:latin typeface="Century Gothic"/>
                        </a:rPr>
                        <a:t>ms</a:t>
                      </a:r>
                      <a:endParaRPr lang="zh-CN" sz="1050" b="1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8B00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4698268"/>
                  </a:ext>
                </a:extLst>
              </a:tr>
              <a:tr h="30433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lvl="0">
                        <a:buNone/>
                      </a:pPr>
                      <a:r>
                        <a:rPr lang="en-US" altLang="zh-CN" sz="1050">
                          <a:latin typeface="Century Gothic"/>
                        </a:rPr>
                        <a:t>MACs/second</a:t>
                      </a:r>
                      <a:endParaRPr lang="zh-CN" altLang="en-US" sz="1050">
                        <a:latin typeface="Century Gothic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8B0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lvl="0">
                        <a:buNone/>
                      </a:pPr>
                      <a:r>
                        <a:rPr lang="en-US" altLang="zh-CN" sz="1050" b="1">
                          <a:latin typeface="Century Gothic"/>
                        </a:rPr>
                        <a:t>1,268 Million</a:t>
                      </a:r>
                      <a:endParaRPr lang="zh-CN" sz="1050" b="1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8B00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35546"/>
                  </a:ext>
                </a:extLst>
              </a:tr>
            </a:tbl>
          </a:graphicData>
        </a:graphic>
      </p:graphicFrame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5D4DC9DD-BFB1-1C38-78F0-FD89AC09C68C}"/>
              </a:ext>
            </a:extLst>
          </p:cNvPr>
          <p:cNvGraphicFramePr>
            <a:graphicFrameLocks noGrp="1"/>
          </p:cNvGraphicFramePr>
          <p:nvPr/>
        </p:nvGraphicFramePr>
        <p:xfrm>
          <a:off x="6273058" y="3841843"/>
          <a:ext cx="3911226" cy="1583116"/>
        </p:xfrm>
        <a:graphic>
          <a:graphicData uri="http://schemas.openxmlformats.org/drawingml/2006/table">
            <a:tbl>
              <a:tblPr firstRow="1" bandRow="1"/>
              <a:tblGrid>
                <a:gridCol w="1957211">
                  <a:extLst>
                    <a:ext uri="{9D8B030D-6E8A-4147-A177-3AD203B41FA5}">
                      <a16:colId xmlns:a16="http://schemas.microsoft.com/office/drawing/2014/main" val="1095081403"/>
                    </a:ext>
                  </a:extLst>
                </a:gridCol>
                <a:gridCol w="1954015">
                  <a:extLst>
                    <a:ext uri="{9D8B030D-6E8A-4147-A177-3AD203B41FA5}">
                      <a16:colId xmlns:a16="http://schemas.microsoft.com/office/drawing/2014/main" val="3437864487"/>
                    </a:ext>
                  </a:extLst>
                </a:gridCol>
              </a:tblGrid>
              <a:tr h="304339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lvl="0">
                        <a:buNone/>
                      </a:pPr>
                      <a:r>
                        <a:rPr lang="en-US" altLang="en-US"/>
                        <a:t>TENNs Approach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8B00"/>
                    </a:solidFill>
                  </a:tcPr>
                </a:tc>
                <a:tc hMerge="1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zh-CN" altLang="en-US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8B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2124046"/>
                  </a:ext>
                </a:extLst>
              </a:tr>
              <a:tr h="30433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lvl="0">
                        <a:buNone/>
                      </a:pPr>
                      <a:r>
                        <a:rPr lang="en-US" altLang="zh-CN" sz="1050">
                          <a:latin typeface="Century Gothic"/>
                        </a:rPr>
                        <a:t>Time window (</a:t>
                      </a:r>
                      <a:r>
                        <a:rPr lang="en-US" altLang="zh-CN" sz="1050" err="1">
                          <a:latin typeface="Century Gothic"/>
                        </a:rPr>
                        <a:t>ms</a:t>
                      </a:r>
                      <a:r>
                        <a:rPr lang="en-US" altLang="zh-CN" sz="1050">
                          <a:latin typeface="Century Gothic"/>
                        </a:rPr>
                        <a:t>)</a:t>
                      </a:r>
                      <a:endParaRPr lang="zh-CN" altLang="en-US" sz="105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8B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lvl="0">
                        <a:buNone/>
                      </a:pPr>
                      <a:r>
                        <a:rPr lang="en-US" altLang="zh-CN" sz="1050" b="1">
                          <a:latin typeface="Century Gothic"/>
                        </a:rPr>
                        <a:t>2</a:t>
                      </a:r>
                      <a:endParaRPr lang="zh-CN" altLang="en-US" sz="1050" b="1">
                        <a:latin typeface="Century Gothic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8B00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730700"/>
                  </a:ext>
                </a:extLst>
              </a:tr>
              <a:tr h="30433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lvl="0">
                        <a:buNone/>
                      </a:pPr>
                      <a:r>
                        <a:rPr lang="en-US" altLang="zh-CN" sz="1050" b="0" i="0" u="none" strike="noStrike" noProof="0">
                          <a:solidFill>
                            <a:srgbClr val="000000"/>
                          </a:solidFill>
                          <a:latin typeface="Century Gothic"/>
                        </a:rPr>
                        <a:t>Window shift (</a:t>
                      </a:r>
                      <a:r>
                        <a:rPr lang="en-US" altLang="zh-CN" sz="1050" b="0" i="0" u="none" strike="noStrike" noProof="0" err="1">
                          <a:solidFill>
                            <a:srgbClr val="000000"/>
                          </a:solidFill>
                          <a:latin typeface="Century Gothic"/>
                        </a:rPr>
                        <a:t>ms</a:t>
                      </a:r>
                      <a:r>
                        <a:rPr lang="en-US" altLang="zh-CN" sz="1050" b="0" i="0" u="none" strike="noStrike" noProof="0">
                          <a:solidFill>
                            <a:srgbClr val="000000"/>
                          </a:solidFill>
                          <a:latin typeface="Century Gothic"/>
                        </a:rPr>
                        <a:t>)</a:t>
                      </a:r>
                      <a:endParaRPr lang="zh-CN" altLang="en-US" sz="1050" b="0" i="0" u="none" strike="noStrike" noProof="0">
                        <a:solidFill>
                          <a:srgbClr val="000000"/>
                        </a:solidFill>
                        <a:latin typeface="Century Gothic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8B0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lvl="0">
                        <a:buNone/>
                      </a:pPr>
                      <a:r>
                        <a:rPr lang="en-US" altLang="zh-CN" sz="1050" b="1">
                          <a:latin typeface="Century Gothic"/>
                        </a:rPr>
                        <a:t>2</a:t>
                      </a:r>
                      <a:endParaRPr lang="zh-CN" altLang="en-US" sz="1050" b="1">
                        <a:latin typeface="Century Gothic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8B00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4773342"/>
                  </a:ext>
                </a:extLst>
              </a:tr>
              <a:tr h="30433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lvl="0">
                        <a:buNone/>
                      </a:pPr>
                      <a:r>
                        <a:rPr lang="en-US" altLang="zh-CN" sz="1050">
                          <a:latin typeface="Century Gothic"/>
                        </a:rPr>
                        <a:t>Redundant data (</a:t>
                      </a:r>
                      <a:r>
                        <a:rPr lang="en-US" altLang="zh-CN" sz="1050" err="1">
                          <a:latin typeface="Century Gothic"/>
                        </a:rPr>
                        <a:t>ms</a:t>
                      </a:r>
                      <a:r>
                        <a:rPr lang="en-US" altLang="zh-CN" sz="1050">
                          <a:latin typeface="Century Gothic"/>
                        </a:rPr>
                        <a:t>)</a:t>
                      </a:r>
                      <a:endParaRPr lang="zh-CN" altLang="en-US" sz="1050">
                        <a:latin typeface="Century Gothic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8B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lvl="0">
                        <a:buNone/>
                      </a:pPr>
                      <a:r>
                        <a:rPr lang="en-US" altLang="zh-CN" sz="1050" b="1">
                          <a:latin typeface="Century Gothic"/>
                        </a:rPr>
                        <a:t>none</a:t>
                      </a:r>
                      <a:endParaRPr lang="zh-CN" sz="1050" b="1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8B00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4698268"/>
                  </a:ext>
                </a:extLst>
              </a:tr>
              <a:tr h="30433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lvl="0">
                        <a:buNone/>
                      </a:pPr>
                      <a:r>
                        <a:rPr lang="en-US" altLang="zh-CN" sz="1050">
                          <a:latin typeface="Century Gothic"/>
                        </a:rPr>
                        <a:t>MACs/second</a:t>
                      </a:r>
                      <a:endParaRPr lang="zh-CN" altLang="en-US" sz="1050">
                        <a:latin typeface="Century Gothic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8B0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lvl="0">
                        <a:buNone/>
                      </a:pPr>
                      <a:r>
                        <a:rPr lang="en-US" altLang="zh-CN" sz="1050" b="1">
                          <a:latin typeface="Century Gothic"/>
                        </a:rPr>
                        <a:t>61 Million</a:t>
                      </a:r>
                      <a:endParaRPr lang="zh-CN" sz="1050" b="1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8B00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35546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C01656AE-D2A3-7F83-106F-AA5EC7D54495}"/>
              </a:ext>
            </a:extLst>
          </p:cNvPr>
          <p:cNvSpPr txBox="1"/>
          <p:nvPr/>
        </p:nvSpPr>
        <p:spPr>
          <a:xfrm>
            <a:off x="4652534" y="6453187"/>
            <a:ext cx="3594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Approved for external release </a:t>
            </a:r>
          </a:p>
        </p:txBody>
      </p:sp>
    </p:spTree>
    <p:extLst>
      <p:ext uri="{BB962C8B-B14F-4D97-AF65-F5344CB8AC3E}">
        <p14:creationId xmlns:p14="http://schemas.microsoft.com/office/powerpoint/2010/main" val="986125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38549B-3872-7393-7EF4-F80CADF5B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TENNs: KWS Solution</a:t>
            </a:r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DFC52AF9-1961-1D42-F477-C3C44E38B1E9}"/>
              </a:ext>
            </a:extLst>
          </p:cNvPr>
          <p:cNvSpPr/>
          <p:nvPr/>
        </p:nvSpPr>
        <p:spPr>
          <a:xfrm>
            <a:off x="282803" y="1008073"/>
            <a:ext cx="4142535" cy="5175839"/>
          </a:xfrm>
          <a:prstGeom prst="roundRect">
            <a:avLst>
              <a:gd name="adj" fmla="val 4722"/>
            </a:avLst>
          </a:prstGeom>
          <a:noFill/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709CB749-4328-3EA9-BB98-17DAAF5172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982" y="1019034"/>
            <a:ext cx="4142536" cy="524528"/>
          </a:xfrm>
        </p:spPr>
        <p:txBody>
          <a:bodyPr/>
          <a:lstStyle/>
          <a:p>
            <a:pPr algn="ctr"/>
            <a:r>
              <a:rPr lang="en-US" sz="1800" b="1"/>
              <a:t>Dataset</a:t>
            </a:r>
            <a:endParaRPr lang="en-US"/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8298D33F-F4CE-F9D7-67B4-58D09CE8274D}"/>
              </a:ext>
            </a:extLst>
          </p:cNvPr>
          <p:cNvSpPr txBox="1">
            <a:spLocks/>
          </p:cNvSpPr>
          <p:nvPr/>
        </p:nvSpPr>
        <p:spPr>
          <a:xfrm>
            <a:off x="134754" y="1556942"/>
            <a:ext cx="4290585" cy="2050218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  <a:buSzPct val="90000"/>
              <a:buFontTx/>
              <a:buBlip>
                <a:blip r:embed="rId3"/>
              </a:buBlip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2700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55625" lvl="1" indent="-285750">
              <a:buFont typeface="Arial" panose="020B0604020202020204" pitchFamily="34" charset="0"/>
              <a:buChar char="•"/>
            </a:pPr>
            <a:r>
              <a:rPr lang="en-US" sz="1400" b="1"/>
              <a:t>Training: </a:t>
            </a:r>
            <a:r>
              <a:rPr lang="en-US"/>
              <a:t>Google Speech Command Dataset</a:t>
            </a:r>
          </a:p>
          <a:p>
            <a:pPr marL="555625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entury Gothic" panose="020F0302020204030204"/>
              </a:rPr>
              <a:t>10 Classes used </a:t>
            </a:r>
          </a:p>
          <a:p>
            <a:pPr marL="555625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entury Gothic" panose="020F0302020204030204"/>
              </a:rPr>
              <a:t>Raw audio input</a:t>
            </a:r>
            <a:endParaRPr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F0302020204030204"/>
            </a:endParaRPr>
          </a:p>
          <a:p>
            <a:pPr marL="555625" lvl="1" indent="-285750">
              <a:lnSpc>
                <a:spcPct val="113999"/>
              </a:lnSpc>
              <a:buFont typeface="Arial" panose="020B0604020202020204" pitchFamily="34" charset="0"/>
              <a:buChar char="•"/>
            </a:pPr>
            <a:r>
              <a:rPr lang="en-US"/>
              <a:t>No MFCC or STFT used</a:t>
            </a:r>
          </a:p>
          <a:p>
            <a:pPr marL="555625" lvl="1" indent="-285750">
              <a:lnSpc>
                <a:spcPct val="113999"/>
              </a:lnSpc>
              <a:buFont typeface="Arial" panose="020B0604020202020204" pitchFamily="34" charset="0"/>
              <a:buChar char="•"/>
            </a:pPr>
            <a:endParaRPr lang="en-US"/>
          </a:p>
          <a:p>
            <a:pPr marL="555625" lvl="1" indent="-2857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0B93413-2A00-4479-6216-C4634A370AB4}"/>
              </a:ext>
            </a:extLst>
          </p:cNvPr>
          <p:cNvSpPr txBox="1"/>
          <p:nvPr/>
        </p:nvSpPr>
        <p:spPr>
          <a:xfrm>
            <a:off x="4652534" y="1064072"/>
            <a:ext cx="3623860" cy="1753269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>
            <a:lvl1pPr marL="285750" indent="-285750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/>
              <a:defRPr sz="1400"/>
            </a:lvl1pPr>
            <a:lvl2pPr marL="555750" lvl="1" indent="-285750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  <a:buSzPct val="90000"/>
              <a:buFont typeface="Arial" panose="020B0604020202020204" pitchFamily="34" charset="0"/>
              <a:buChar char="•"/>
              <a:tabLst/>
              <a:defRPr sz="1400"/>
            </a:lvl2pPr>
            <a:lvl3pPr marL="540000" indent="-270000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/>
              <a:defRPr sz="1400"/>
            </a:lvl3pPr>
            <a:lvl4pPr marL="0" indent="0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400"/>
            </a:lvl4pPr>
            <a:lvl5pPr marL="0" indent="0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4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indent="0" algn="ctr">
              <a:buNone/>
            </a:pPr>
            <a:r>
              <a:rPr lang="en-US" sz="1800" b="1">
                <a:solidFill>
                  <a:schemeClr val="accent3">
                    <a:lumMod val="75000"/>
                    <a:lumOff val="25000"/>
                  </a:schemeClr>
                </a:solidFill>
              </a:rPr>
              <a:t>Network: TENNs Word Spotting</a:t>
            </a:r>
          </a:p>
          <a:p>
            <a:r>
              <a:rPr lang="en-US"/>
              <a:t>An Encoder type architecture with TENNs and Fully Connected Layers</a:t>
            </a:r>
          </a:p>
          <a:p>
            <a:r>
              <a:rPr lang="en-US">
                <a:solidFill>
                  <a:srgbClr val="0D0D0D"/>
                </a:solidFill>
              </a:rPr>
              <a:t>The model consists of 6 TENNs layers 2 fully connected layers without skip connections</a:t>
            </a:r>
            <a:endParaRPr lang="en-US"/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9895047C-5828-40C5-FBD5-FAE8A0273295}"/>
              </a:ext>
            </a:extLst>
          </p:cNvPr>
          <p:cNvSpPr/>
          <p:nvPr/>
        </p:nvSpPr>
        <p:spPr>
          <a:xfrm>
            <a:off x="4557625" y="1002459"/>
            <a:ext cx="3718769" cy="5181453"/>
          </a:xfrm>
          <a:prstGeom prst="roundRect">
            <a:avLst>
              <a:gd name="adj" fmla="val 4722"/>
            </a:avLst>
          </a:prstGeom>
          <a:noFill/>
          <a:ln w="19050">
            <a:solidFill>
              <a:schemeClr val="accent3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C18A844-5E02-5553-9C07-4A0B1963BF83}"/>
              </a:ext>
            </a:extLst>
          </p:cNvPr>
          <p:cNvSpPr txBox="1"/>
          <p:nvPr/>
        </p:nvSpPr>
        <p:spPr>
          <a:xfrm>
            <a:off x="8563066" y="1064072"/>
            <a:ext cx="3299831" cy="441268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285750" indent="-285750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/>
              <a:defRPr sz="1400"/>
            </a:lvl1pPr>
            <a:lvl2pPr marL="555750" lvl="1" indent="-285750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  <a:buSzPct val="90000"/>
              <a:buFont typeface="Arial" panose="020B0604020202020204" pitchFamily="34" charset="0"/>
              <a:buChar char="•"/>
              <a:tabLst/>
              <a:defRPr sz="1400"/>
            </a:lvl2pPr>
            <a:lvl3pPr marL="540000" indent="-270000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/>
              <a:defRPr sz="1400"/>
            </a:lvl3pPr>
            <a:lvl4pPr marL="0" indent="0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400"/>
            </a:lvl4pPr>
            <a:lvl5pPr marL="0" indent="0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4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indent="0" algn="ctr">
              <a:buNone/>
            </a:pPr>
            <a:r>
              <a:rPr lang="en-US" sz="1800" b="1"/>
              <a:t>Metrics</a:t>
            </a:r>
            <a:endParaRPr lang="en-US" sz="1600"/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5B3593C6-F536-B9B9-6158-3B5F8ADFABCE}"/>
              </a:ext>
            </a:extLst>
          </p:cNvPr>
          <p:cNvSpPr/>
          <p:nvPr/>
        </p:nvSpPr>
        <p:spPr>
          <a:xfrm>
            <a:off x="8428215" y="1002459"/>
            <a:ext cx="3480982" cy="5155540"/>
          </a:xfrm>
          <a:prstGeom prst="roundRect">
            <a:avLst>
              <a:gd name="adj" fmla="val 4722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A8E4AE6-9323-32DC-4F87-936E2363CBAB}"/>
              </a:ext>
            </a:extLst>
          </p:cNvPr>
          <p:cNvSpPr txBox="1"/>
          <p:nvPr/>
        </p:nvSpPr>
        <p:spPr>
          <a:xfrm>
            <a:off x="9690583" y="3965070"/>
            <a:ext cx="931665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b="1"/>
              <a:t>Results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EEFCF56-D4CB-C8D6-5DE4-AA3FFC607073}"/>
              </a:ext>
            </a:extLst>
          </p:cNvPr>
          <p:cNvSpPr txBox="1"/>
          <p:nvPr/>
        </p:nvSpPr>
        <p:spPr>
          <a:xfrm>
            <a:off x="8516767" y="1381038"/>
            <a:ext cx="3392430" cy="260000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172720" indent="-17272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1200" b="1"/>
              <a:t>~46K Parameters</a:t>
            </a:r>
          </a:p>
          <a:p>
            <a:pPr marL="172720" indent="-172720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en-US" sz="1200"/>
          </a:p>
          <a:p>
            <a:pPr marL="172720" indent="-17272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1200" b="1"/>
              <a:t>~122K MACs/inference </a:t>
            </a:r>
            <a:r>
              <a:rPr lang="en-US" sz="1200"/>
              <a:t>at 16 </a:t>
            </a:r>
            <a:r>
              <a:rPr lang="en-US" sz="1200" err="1"/>
              <a:t>KHz</a:t>
            </a:r>
            <a:r>
              <a:rPr lang="en-US" sz="1200"/>
              <a:t> input</a:t>
            </a:r>
            <a:br>
              <a:rPr lang="en-US" sz="1200"/>
            </a:br>
            <a:endParaRPr lang="en-US" sz="1200"/>
          </a:p>
          <a:p>
            <a:pPr marL="172720" indent="-17272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1200" b="1"/>
              <a:t>8-bit </a:t>
            </a:r>
            <a:r>
              <a:rPr lang="en-US" sz="1200"/>
              <a:t>weights/activations, </a:t>
            </a:r>
            <a:r>
              <a:rPr lang="en-US" sz="1200" b="1"/>
              <a:t>16-bit</a:t>
            </a:r>
            <a:r>
              <a:rPr lang="en-US" sz="1200"/>
              <a:t> state</a:t>
            </a:r>
          </a:p>
          <a:p>
            <a:pPr marL="172720" indent="-172720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en-US" sz="1200"/>
          </a:p>
          <a:p>
            <a:pPr marL="172720" indent="-17272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1200"/>
              <a:t>32 data points at 16KHz equals 2 </a:t>
            </a:r>
            <a:r>
              <a:rPr lang="en-US" sz="1200" err="1"/>
              <a:t>ms</a:t>
            </a:r>
            <a:r>
              <a:rPr lang="en-US" sz="1200"/>
              <a:t> of frame data</a:t>
            </a:r>
          </a:p>
          <a:p>
            <a:pPr marL="172720" indent="-172720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en-US" sz="1200"/>
          </a:p>
          <a:p>
            <a:pPr marL="172720" indent="-17272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1200"/>
              <a:t>Power and latency estimates below assume 300 MHz and 22 nm fabrication technology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F1312C-3261-9FF0-CA39-3458405375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70750" y="6212787"/>
            <a:ext cx="420366" cy="365125"/>
          </a:xfrm>
        </p:spPr>
        <p:txBody>
          <a:bodyPr/>
          <a:lstStyle/>
          <a:p>
            <a:r>
              <a:rPr lang="en-US"/>
              <a:t>|  </a:t>
            </a:r>
            <a:fld id="{D5F83086-02A1-194A-B6CF-FF24C935C097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A66672B-2B39-8BDD-DBCE-FD0523A39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84142" y="6212787"/>
            <a:ext cx="5174142" cy="365125"/>
          </a:xfrm>
        </p:spPr>
        <p:txBody>
          <a:bodyPr/>
          <a:lstStyle/>
          <a:p>
            <a:r>
              <a:rPr lang="en-US"/>
              <a:t>Confidential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1454D91-75FA-7B8C-D3A4-FD69DB2BDBC1}"/>
              </a:ext>
            </a:extLst>
          </p:cNvPr>
          <p:cNvGrpSpPr/>
          <p:nvPr/>
        </p:nvGrpSpPr>
        <p:grpSpPr>
          <a:xfrm>
            <a:off x="494013" y="3910544"/>
            <a:ext cx="3720114" cy="733344"/>
            <a:chOff x="6368650" y="2021225"/>
            <a:chExt cx="5002100" cy="68645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0236AEF-977E-15D0-1148-1FDA1B7B29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54973"/>
            <a:stretch/>
          </p:blipFill>
          <p:spPr>
            <a:xfrm>
              <a:off x="6368650" y="2021225"/>
              <a:ext cx="2246713" cy="68645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71CE9A2-7305-A057-4469-7F2243803E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5229" b="37619"/>
            <a:stretch/>
          </p:blipFill>
          <p:spPr>
            <a:xfrm>
              <a:off x="8637884" y="2021225"/>
              <a:ext cx="2732866" cy="428219"/>
            </a:xfrm>
            <a:prstGeom prst="rect">
              <a:avLst/>
            </a:prstGeom>
          </p:spPr>
        </p:pic>
      </p:grpSp>
      <p:pic>
        <p:nvPicPr>
          <p:cNvPr id="7" name="Picture 6" descr="A table with text and numbers&#10;&#10;Description automatically generated">
            <a:extLst>
              <a:ext uri="{FF2B5EF4-FFF2-40B4-BE49-F238E27FC236}">
                <a16:creationId xmlns:a16="http://schemas.microsoft.com/office/drawing/2014/main" id="{CED0B8D6-157D-7274-7215-50B38F42AD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1684" y="3433505"/>
            <a:ext cx="3597361" cy="2009261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3D5AF84-7064-8DF8-11FD-9578A8CCED38}"/>
              </a:ext>
            </a:extLst>
          </p:cNvPr>
          <p:cNvGraphicFramePr>
            <a:graphicFrameLocks noGrp="1"/>
          </p:cNvGraphicFramePr>
          <p:nvPr/>
        </p:nvGraphicFramePr>
        <p:xfrm>
          <a:off x="8650813" y="4362121"/>
          <a:ext cx="3011204" cy="10363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508154">
                  <a:extLst>
                    <a:ext uri="{9D8B030D-6E8A-4147-A177-3AD203B41FA5}">
                      <a16:colId xmlns:a16="http://schemas.microsoft.com/office/drawing/2014/main" val="2336163346"/>
                    </a:ext>
                  </a:extLst>
                </a:gridCol>
                <a:gridCol w="1503050">
                  <a:extLst>
                    <a:ext uri="{9D8B030D-6E8A-4147-A177-3AD203B41FA5}">
                      <a16:colId xmlns:a16="http://schemas.microsoft.com/office/drawing/2014/main" val="364675508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1100" b="1"/>
                        <a:t>Mean Power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/>
                        <a:t>0.25 mW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878164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100"/>
                        <a:t>Latency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2 </a:t>
                      </a:r>
                      <a:r>
                        <a:rPr lang="en-US" sz="1100" err="1"/>
                        <a:t>ms</a:t>
                      </a:r>
                      <a:endParaRPr lang="en-US" sz="11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750336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100"/>
                        <a:t>Total Memory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50 KB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950451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100"/>
                        <a:t>10-class Accuracy*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97.02%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66842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4EDA743-B58C-81AE-DD31-FF41426F0733}"/>
              </a:ext>
            </a:extLst>
          </p:cNvPr>
          <p:cNvSpPr txBox="1"/>
          <p:nvPr/>
        </p:nvSpPr>
        <p:spPr>
          <a:xfrm>
            <a:off x="8650813" y="5531488"/>
            <a:ext cx="295275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1"/>
              <a:t>*Note: accuracy is for a 32-bit, floating-point version of the model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F7E7E4-E21C-F008-BB0F-177CA17197BC}"/>
              </a:ext>
            </a:extLst>
          </p:cNvPr>
          <p:cNvSpPr txBox="1"/>
          <p:nvPr/>
        </p:nvSpPr>
        <p:spPr>
          <a:xfrm>
            <a:off x="4652534" y="6453187"/>
            <a:ext cx="3594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Approved for external release </a:t>
            </a:r>
          </a:p>
        </p:txBody>
      </p:sp>
    </p:spTree>
    <p:extLst>
      <p:ext uri="{BB962C8B-B14F-4D97-AF65-F5344CB8AC3E}">
        <p14:creationId xmlns:p14="http://schemas.microsoft.com/office/powerpoint/2010/main" val="12806469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38549B-3872-7393-7EF4-F80CADF5B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TENNs: Audio Denoising Solution</a:t>
            </a:r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DFC52AF9-1961-1D42-F477-C3C44E38B1E9}"/>
              </a:ext>
            </a:extLst>
          </p:cNvPr>
          <p:cNvSpPr/>
          <p:nvPr/>
        </p:nvSpPr>
        <p:spPr>
          <a:xfrm>
            <a:off x="160332" y="1064072"/>
            <a:ext cx="4142535" cy="5292548"/>
          </a:xfrm>
          <a:prstGeom prst="roundRect">
            <a:avLst>
              <a:gd name="adj" fmla="val 4722"/>
            </a:avLst>
          </a:prstGeom>
          <a:noFill/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8298D33F-F4CE-F9D7-67B4-58D09CE8274D}"/>
              </a:ext>
            </a:extLst>
          </p:cNvPr>
          <p:cNvSpPr txBox="1">
            <a:spLocks/>
          </p:cNvSpPr>
          <p:nvPr/>
        </p:nvSpPr>
        <p:spPr>
          <a:xfrm>
            <a:off x="-141909" y="2285591"/>
            <a:ext cx="4290585" cy="1372009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  <a:buSzPct val="90000"/>
              <a:buFontTx/>
              <a:buBlip>
                <a:blip r:embed="rId3"/>
              </a:buBlip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2700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lvl="1" indent="0" algn="ctr">
              <a:buNone/>
            </a:pPr>
            <a:r>
              <a:rPr lang="en-US" sz="1600" b="1" dirty="0"/>
              <a:t>Dataset</a:t>
            </a:r>
            <a:endParaRPr lang="en-US" sz="1400" b="1" dirty="0"/>
          </a:p>
          <a:p>
            <a:pPr marL="555625" lvl="1" indent="-285750">
              <a:buFont typeface="Arial" panose="020B0604020202020204" pitchFamily="34" charset="0"/>
              <a:buChar char="•"/>
            </a:pPr>
            <a:r>
              <a:rPr lang="en-US" sz="1400" b="1" dirty="0"/>
              <a:t>Training: </a:t>
            </a:r>
            <a:r>
              <a:rPr lang="en-US" sz="1400" dirty="0"/>
              <a:t>Microsoft Deep Noise Separation Challenge </a:t>
            </a:r>
            <a:r>
              <a:rPr lang="en-US" dirty="0"/>
              <a:t>5</a:t>
            </a:r>
            <a:r>
              <a:rPr lang="en-US" sz="1400" dirty="0"/>
              <a:t> (Only English</a:t>
            </a:r>
            <a:r>
              <a:rPr lang="en-US" dirty="0"/>
              <a:t>),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VCTK+/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Librivox</a:t>
            </a:r>
            <a:r>
              <a:rPr lang="en-US" b="1" dirty="0"/>
              <a:t> </a:t>
            </a:r>
            <a:r>
              <a:rPr lang="en-US" dirty="0"/>
              <a:t>and noise files (DNS5 Challenge)</a:t>
            </a:r>
          </a:p>
          <a:p>
            <a:pPr marL="555625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0B93413-2A00-4479-6216-C4634A370AB4}"/>
              </a:ext>
            </a:extLst>
          </p:cNvPr>
          <p:cNvSpPr txBox="1"/>
          <p:nvPr/>
        </p:nvSpPr>
        <p:spPr>
          <a:xfrm>
            <a:off x="217733" y="1102890"/>
            <a:ext cx="4135039" cy="1753269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>
            <a:lvl1pPr marL="285750" indent="-285750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/>
              <a:defRPr sz="1400"/>
            </a:lvl1pPr>
            <a:lvl2pPr marL="555750" lvl="1" indent="-285750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  <a:buSzPct val="90000"/>
              <a:buFont typeface="Arial" panose="020B0604020202020204" pitchFamily="34" charset="0"/>
              <a:buChar char="•"/>
              <a:tabLst/>
              <a:defRPr sz="1400"/>
            </a:lvl2pPr>
            <a:lvl3pPr marL="540000" indent="-270000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/>
              <a:defRPr sz="1400"/>
            </a:lvl3pPr>
            <a:lvl4pPr marL="0" indent="0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400"/>
            </a:lvl4pPr>
            <a:lvl5pPr marL="0" indent="0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4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indent="0" algn="ctr">
              <a:buNone/>
            </a:pPr>
            <a:r>
              <a:rPr lang="en-US" sz="1800" b="1" dirty="0">
                <a:solidFill>
                  <a:schemeClr val="accent3">
                    <a:lumMod val="75000"/>
                    <a:lumOff val="25000"/>
                  </a:schemeClr>
                </a:solidFill>
              </a:rPr>
              <a:t>Network: </a:t>
            </a:r>
            <a:r>
              <a:rPr lang="en-US" sz="1800" b="1" dirty="0" err="1">
                <a:solidFill>
                  <a:schemeClr val="accent3">
                    <a:lumMod val="75000"/>
                    <a:lumOff val="25000"/>
                  </a:schemeClr>
                </a:solidFill>
              </a:rPr>
              <a:t>aTENNuate</a:t>
            </a:r>
            <a:endParaRPr lang="en-US" sz="1800" b="1" dirty="0">
              <a:solidFill>
                <a:schemeClr val="accent3">
                  <a:lumMod val="75000"/>
                  <a:lumOff val="25000"/>
                </a:schemeClr>
              </a:solidFill>
            </a:endParaRPr>
          </a:p>
          <a:p>
            <a:r>
              <a:rPr lang="en-US" dirty="0"/>
              <a:t>A U-Net type architecture with</a:t>
            </a:r>
          </a:p>
          <a:p>
            <a:r>
              <a:rPr lang="en-US" dirty="0">
                <a:solidFill>
                  <a:srgbClr val="0D0D0D"/>
                </a:solidFill>
              </a:rPr>
              <a:t>The model consists of 16 TENNs layers</a:t>
            </a:r>
            <a:endParaRPr lang="en-US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EEFCF56-D4CB-C8D6-5DE4-AA3FFC607073}"/>
              </a:ext>
            </a:extLst>
          </p:cNvPr>
          <p:cNvSpPr txBox="1"/>
          <p:nvPr/>
        </p:nvSpPr>
        <p:spPr>
          <a:xfrm>
            <a:off x="415092" y="3562387"/>
            <a:ext cx="3392430" cy="249728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1600" b="1" dirty="0"/>
              <a:t>Results </a:t>
            </a:r>
          </a:p>
          <a:p>
            <a:pPr algn="ctr">
              <a:lnSpc>
                <a:spcPct val="114000"/>
              </a:lnSpc>
            </a:pPr>
            <a:endParaRPr lang="en-US" sz="1600" b="1" dirty="0"/>
          </a:p>
          <a:p>
            <a:pPr algn="ctr">
              <a:lnSpc>
                <a:spcPct val="114000"/>
              </a:lnSpc>
            </a:pPr>
            <a:endParaRPr lang="en-US" sz="1600" b="1" dirty="0"/>
          </a:p>
          <a:p>
            <a:pPr algn="ctr">
              <a:lnSpc>
                <a:spcPct val="114000"/>
              </a:lnSpc>
            </a:pPr>
            <a:endParaRPr lang="en-US" sz="1600" b="1" dirty="0"/>
          </a:p>
          <a:p>
            <a:pPr algn="ctr">
              <a:lnSpc>
                <a:spcPct val="114000"/>
              </a:lnSpc>
            </a:pPr>
            <a:endParaRPr lang="en-US" sz="1600" b="1" dirty="0"/>
          </a:p>
          <a:p>
            <a:pPr algn="ctr">
              <a:lnSpc>
                <a:spcPct val="114000"/>
              </a:lnSpc>
            </a:pPr>
            <a:endParaRPr lang="en-US" sz="1600" b="1" dirty="0"/>
          </a:p>
          <a:p>
            <a:pPr marL="172720" indent="-17272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1050" b="1" dirty="0"/>
              <a:t>~470K Parameters </a:t>
            </a:r>
            <a:r>
              <a:rPr lang="en-US" sz="1050" dirty="0"/>
              <a:t>vs. typical LSTM &amp; GRUs which have </a:t>
            </a:r>
            <a:r>
              <a:rPr lang="en-US" sz="1050" b="1" dirty="0"/>
              <a:t>4-5X more parameters</a:t>
            </a:r>
            <a:endParaRPr lang="en-US" sz="1050" dirty="0"/>
          </a:p>
          <a:p>
            <a:pPr marL="172720" indent="-17272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1050" b="1" dirty="0"/>
              <a:t>~1.5M MACs/inference </a:t>
            </a:r>
            <a:r>
              <a:rPr lang="en-US" sz="1050" dirty="0"/>
              <a:t>at 16 </a:t>
            </a:r>
            <a:r>
              <a:rPr lang="en-US" sz="1050" dirty="0" err="1"/>
              <a:t>KHz</a:t>
            </a:r>
            <a:r>
              <a:rPr lang="en-US" sz="1050" dirty="0"/>
              <a:t> input</a:t>
            </a:r>
            <a:br>
              <a:rPr lang="en-US" sz="1050" dirty="0"/>
            </a:br>
            <a:endParaRPr lang="en-US" sz="105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F1312C-3261-9FF0-CA39-3458405375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70750" y="6212787"/>
            <a:ext cx="420366" cy="365125"/>
          </a:xfrm>
        </p:spPr>
        <p:txBody>
          <a:bodyPr/>
          <a:lstStyle/>
          <a:p>
            <a:r>
              <a:rPr lang="en-US"/>
              <a:t>|  </a:t>
            </a:r>
            <a:fld id="{D5F83086-02A1-194A-B6CF-FF24C935C097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8B59C8-B274-8431-861D-A826994D31FE}"/>
              </a:ext>
            </a:extLst>
          </p:cNvPr>
          <p:cNvSpPr txBox="1"/>
          <p:nvPr/>
        </p:nvSpPr>
        <p:spPr>
          <a:xfrm>
            <a:off x="9690583" y="4090902"/>
            <a:ext cx="931665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b="1" dirty="0"/>
              <a:t>Results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993DB3DC-94D0-8E05-2E12-BD4C606E26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1616713"/>
              </p:ext>
            </p:extLst>
          </p:nvPr>
        </p:nvGraphicFramePr>
        <p:xfrm>
          <a:off x="605705" y="3935363"/>
          <a:ext cx="3011204" cy="10363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508154">
                  <a:extLst>
                    <a:ext uri="{9D8B030D-6E8A-4147-A177-3AD203B41FA5}">
                      <a16:colId xmlns:a16="http://schemas.microsoft.com/office/drawing/2014/main" val="2336163346"/>
                    </a:ext>
                  </a:extLst>
                </a:gridCol>
                <a:gridCol w="1503050">
                  <a:extLst>
                    <a:ext uri="{9D8B030D-6E8A-4147-A177-3AD203B41FA5}">
                      <a16:colId xmlns:a16="http://schemas.microsoft.com/office/drawing/2014/main" val="364675508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1100" b="1" dirty="0"/>
                        <a:t>Mean Power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/>
                        <a:t>3.2 </a:t>
                      </a:r>
                      <a:r>
                        <a:rPr lang="en-US" sz="1100" b="1" dirty="0" err="1"/>
                        <a:t>mW</a:t>
                      </a:r>
                      <a:endParaRPr lang="en-US" sz="11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878164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100"/>
                        <a:t>Latency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2 </a:t>
                      </a:r>
                      <a:r>
                        <a:rPr lang="en-US" sz="1100" dirty="0" err="1"/>
                        <a:t>ms</a:t>
                      </a:r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750336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100"/>
                        <a:t>Total Memory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221 KB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950451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100"/>
                        <a:t>PESQ Score*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3.25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668424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F654D374-5E52-CD89-C222-09F1CF3775C1}"/>
              </a:ext>
            </a:extLst>
          </p:cNvPr>
          <p:cNvSpPr txBox="1"/>
          <p:nvPr/>
        </p:nvSpPr>
        <p:spPr>
          <a:xfrm>
            <a:off x="527006" y="6059674"/>
            <a:ext cx="403062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b="1" dirty="0"/>
              <a:t>*Note: PESQ score is for a 32-bit, floating-point version of the model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DEB95E-213C-DD53-3DF9-CBDDF92DE78E}"/>
              </a:ext>
            </a:extLst>
          </p:cNvPr>
          <p:cNvSpPr txBox="1"/>
          <p:nvPr/>
        </p:nvSpPr>
        <p:spPr>
          <a:xfrm>
            <a:off x="4652534" y="6453187"/>
            <a:ext cx="3530134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/>
              <a:t>Approved for external release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07EABE0-61E4-D3E1-E21D-40A0812905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7601" y="500601"/>
            <a:ext cx="4346322" cy="5559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2675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070B0-FBBD-6CBF-F01A-E397C316C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Task: Audio Denoising</a:t>
            </a:r>
            <a:br>
              <a:rPr lang="en-US"/>
            </a:b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C8A055-EF39-1A0D-E734-4200A0C73B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Comparison of TENN versus </a:t>
            </a:r>
            <a:r>
              <a:rPr lang="en-US" err="1"/>
              <a:t>SoTA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D0D478-BDCD-27D1-CB43-F5CE008FA6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|  </a:t>
            </a:r>
            <a:fld id="{D5F83086-02A1-194A-B6CF-FF24C935C097}" type="slidenum">
              <a:rPr lang="en-US" smtClean="0"/>
              <a:pPr/>
              <a:t>23</a:t>
            </a:fld>
            <a:endParaRPr lang="en-US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B71E32B-19D7-8CBB-E50E-5797F1CED2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7477754"/>
              </p:ext>
            </p:extLst>
          </p:nvPr>
        </p:nvGraphicFramePr>
        <p:xfrm>
          <a:off x="2120142" y="1650704"/>
          <a:ext cx="8128000" cy="204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1576038905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4125689722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800282052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657648722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6834214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Model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Deep Filter Net V1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TENN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Deep Filter Net V2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Deep Filter Net V3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78732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PESQ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2.49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16AA40"/>
                          </a:solidFill>
                        </a:rPr>
                        <a:t>3.25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2.67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2.68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29467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Params</a:t>
                      </a:r>
                    </a:p>
                    <a:p>
                      <a:pPr algn="ctr"/>
                      <a:r>
                        <a:rPr lang="en-US" sz="1000"/>
                        <a:t>(relative to TENN)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2.98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16AA40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3.86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3.56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75687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MACs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/>
                        <a:t>(relative to TENN)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11.7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16AA40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12.1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11.5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0626214"/>
                  </a:ext>
                </a:extLst>
              </a:tr>
            </a:tbl>
          </a:graphicData>
        </a:graphic>
      </p:graphicFrame>
      <p:pic>
        <p:nvPicPr>
          <p:cNvPr id="12" name="noisy_5">
            <a:hlinkClick r:id="" action="ppaction://media"/>
            <a:extLst>
              <a:ext uri="{FF2B5EF4-FFF2-40B4-BE49-F238E27FC236}">
                <a16:creationId xmlns:a16="http://schemas.microsoft.com/office/drawing/2014/main" id="{FBBB5673-24D6-26A4-C9B8-4C163354D8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712906" y="5673003"/>
            <a:ext cx="609600" cy="6096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DBDAD93-BE59-3201-049B-7D52D1CEE0F5}"/>
              </a:ext>
            </a:extLst>
          </p:cNvPr>
          <p:cNvSpPr txBox="1"/>
          <p:nvPr/>
        </p:nvSpPr>
        <p:spPr>
          <a:xfrm>
            <a:off x="2944188" y="3813459"/>
            <a:ext cx="1737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Noisy samples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3E4048-6F6B-8BDF-558B-0A9255C75F81}"/>
              </a:ext>
            </a:extLst>
          </p:cNvPr>
          <p:cNvSpPr txBox="1"/>
          <p:nvPr/>
        </p:nvSpPr>
        <p:spPr>
          <a:xfrm>
            <a:off x="7604749" y="3663622"/>
            <a:ext cx="1244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Denoised</a:t>
            </a:r>
          </a:p>
        </p:txBody>
      </p:sp>
      <p:pic>
        <p:nvPicPr>
          <p:cNvPr id="18" name="denoised_5">
            <a:hlinkClick r:id="" action="ppaction://media"/>
            <a:extLst>
              <a:ext uri="{FF2B5EF4-FFF2-40B4-BE49-F238E27FC236}">
                <a16:creationId xmlns:a16="http://schemas.microsoft.com/office/drawing/2014/main" id="{671BC026-D6A6-1962-7606-5D8A47AF105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024842" y="5716430"/>
            <a:ext cx="609600" cy="609600"/>
          </a:xfrm>
          <a:prstGeom prst="rect">
            <a:avLst/>
          </a:prstGeom>
        </p:spPr>
      </p:pic>
      <p:sp>
        <p:nvSpPr>
          <p:cNvPr id="20" name="Arrow: Right 19">
            <a:extLst>
              <a:ext uri="{FF2B5EF4-FFF2-40B4-BE49-F238E27FC236}">
                <a16:creationId xmlns:a16="http://schemas.microsoft.com/office/drawing/2014/main" id="{30CA0F3C-EEA3-AF5B-3AA5-1FF27E81B7FF}"/>
              </a:ext>
            </a:extLst>
          </p:cNvPr>
          <p:cNvSpPr/>
          <p:nvPr/>
        </p:nvSpPr>
        <p:spPr>
          <a:xfrm>
            <a:off x="4663337" y="5090927"/>
            <a:ext cx="3020674" cy="619935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TENN (raw audios in and out)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2461FC3A-E6C7-A5D1-D1DE-778D03BBBBD6}"/>
              </a:ext>
            </a:extLst>
          </p:cNvPr>
          <p:cNvSpPr txBox="1">
            <a:spLocks/>
          </p:cNvSpPr>
          <p:nvPr/>
        </p:nvSpPr>
        <p:spPr>
          <a:xfrm>
            <a:off x="9814560" y="6212787"/>
            <a:ext cx="1543724" cy="365125"/>
          </a:xfrm>
          <a:prstGeom prst="rect">
            <a:avLst/>
          </a:prstGeom>
        </p:spPr>
        <p:txBody>
          <a:bodyPr vert="horz" lIns="91440" tIns="45720" rIns="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/>
              <a:t>BRAINCHIP | TENN</a:t>
            </a:r>
          </a:p>
        </p:txBody>
      </p:sp>
      <p:pic>
        <p:nvPicPr>
          <p:cNvPr id="4" name="E4F5CB0F">
            <a:hlinkClick r:id="" action="ppaction://media"/>
            <a:extLst>
              <a:ext uri="{FF2B5EF4-FFF2-40B4-BE49-F238E27FC236}">
                <a16:creationId xmlns:a16="http://schemas.microsoft.com/office/drawing/2014/main" id="{B416170C-5DF8-D2D7-8408-21131D89DE4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712906" y="4712720"/>
            <a:ext cx="609600" cy="609600"/>
          </a:xfrm>
          <a:prstGeom prst="rect">
            <a:avLst/>
          </a:prstGeom>
        </p:spPr>
      </p:pic>
      <p:pic>
        <p:nvPicPr>
          <p:cNvPr id="8" name="6A4A21B2">
            <a:hlinkClick r:id="" action="ppaction://media"/>
            <a:extLst>
              <a:ext uri="{FF2B5EF4-FFF2-40B4-BE49-F238E27FC236}">
                <a16:creationId xmlns:a16="http://schemas.microsoft.com/office/drawing/2014/main" id="{AA2B7323-F81F-2228-A6BA-6E2AA335803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127887" y="47300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190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7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77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6950BFC3-D8DA-4A85-94F7-54DA5524770B}">
      <p188:commentRel xmlns:p188="http://schemas.microsoft.com/office/powerpoint/2018/8/main" r:id="rId10"/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54AAB51-7AF9-FD97-78E6-A6A8CB3D3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092" y="404813"/>
            <a:ext cx="11376024" cy="728179"/>
          </a:xfrm>
        </p:spPr>
        <p:txBody>
          <a:bodyPr/>
          <a:lstStyle/>
          <a:p>
            <a:r>
              <a:rPr lang="en-US"/>
              <a:t>TENN: IBM DVS128 Gesture Dataset Model Comparison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C5C1C8-C041-FAD9-420A-A72E044F73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|  </a:t>
            </a:r>
            <a:fld id="{D5F83086-02A1-194A-B6CF-FF24C935C09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aphicFrame>
        <p:nvGraphicFramePr>
          <p:cNvPr id="14" name="Table 7">
            <a:extLst>
              <a:ext uri="{FF2B5EF4-FFF2-40B4-BE49-F238E27FC236}">
                <a16:creationId xmlns:a16="http://schemas.microsoft.com/office/drawing/2014/main" id="{A08F479D-4998-D58D-749F-625DD6DF836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42767773"/>
              </p:ext>
            </p:extLst>
          </p:nvPr>
        </p:nvGraphicFramePr>
        <p:xfrm>
          <a:off x="415092" y="1308673"/>
          <a:ext cx="8183785" cy="31401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6830">
                  <a:extLst>
                    <a:ext uri="{9D8B030D-6E8A-4147-A177-3AD203B41FA5}">
                      <a16:colId xmlns:a16="http://schemas.microsoft.com/office/drawing/2014/main" val="1853416459"/>
                    </a:ext>
                  </a:extLst>
                </a:gridCol>
                <a:gridCol w="1633182">
                  <a:extLst>
                    <a:ext uri="{9D8B030D-6E8A-4147-A177-3AD203B41FA5}">
                      <a16:colId xmlns:a16="http://schemas.microsoft.com/office/drawing/2014/main" val="2359105238"/>
                    </a:ext>
                  </a:extLst>
                </a:gridCol>
                <a:gridCol w="1032081">
                  <a:extLst>
                    <a:ext uri="{9D8B030D-6E8A-4147-A177-3AD203B41FA5}">
                      <a16:colId xmlns:a16="http://schemas.microsoft.com/office/drawing/2014/main" val="1024509107"/>
                    </a:ext>
                  </a:extLst>
                </a:gridCol>
                <a:gridCol w="912994">
                  <a:extLst>
                    <a:ext uri="{9D8B030D-6E8A-4147-A177-3AD203B41FA5}">
                      <a16:colId xmlns:a16="http://schemas.microsoft.com/office/drawing/2014/main" val="2437987283"/>
                    </a:ext>
                  </a:extLst>
                </a:gridCol>
                <a:gridCol w="1298606">
                  <a:extLst>
                    <a:ext uri="{9D8B030D-6E8A-4147-A177-3AD203B41FA5}">
                      <a16:colId xmlns:a16="http://schemas.microsoft.com/office/drawing/2014/main" val="170013641"/>
                    </a:ext>
                  </a:extLst>
                </a:gridCol>
                <a:gridCol w="1150092">
                  <a:extLst>
                    <a:ext uri="{9D8B030D-6E8A-4147-A177-3AD203B41FA5}">
                      <a16:colId xmlns:a16="http://schemas.microsoft.com/office/drawing/2014/main" val="298096459"/>
                    </a:ext>
                  </a:extLst>
                </a:gridCol>
              </a:tblGrid>
              <a:tr h="453119">
                <a:tc>
                  <a:txBody>
                    <a:bodyPr/>
                    <a:lstStyle/>
                    <a:p>
                      <a:r>
                        <a:rPr lang="en-US" sz="1600"/>
                        <a:t>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Network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Accuracy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Latency </a:t>
                      </a:r>
                    </a:p>
                    <a:p>
                      <a:pPr algn="ctr"/>
                      <a:r>
                        <a:rPr lang="en-US" sz="1600"/>
                        <a:t>(</a:t>
                      </a:r>
                      <a:r>
                        <a:rPr lang="en-US" sz="1600" err="1"/>
                        <a:t>ms</a:t>
                      </a:r>
                      <a:r>
                        <a:rPr lang="en-US" sz="160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MACs (billion) / sec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Parameters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7380024"/>
                  </a:ext>
                </a:extLst>
              </a:tr>
              <a:tr h="280562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1" dirty="0"/>
                        <a:t>BrainChip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1"/>
                        <a:t>TENN-Confident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1"/>
                        <a:t>100.0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1"/>
                        <a:t>510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1"/>
                        <a:t>5.21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1"/>
                        <a:t>192 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6385884"/>
                  </a:ext>
                </a:extLst>
              </a:tr>
              <a:tr h="45311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0"/>
                        <a:t>Xi’an </a:t>
                      </a:r>
                      <a:r>
                        <a:rPr lang="en-US" sz="1200" b="0" err="1"/>
                        <a:t>Jiaotong</a:t>
                      </a:r>
                      <a:r>
                        <a:rPr lang="en-US" sz="1200" b="0"/>
                        <a:t> Univ./</a:t>
                      </a:r>
                    </a:p>
                    <a:p>
                      <a:pPr lvl="0">
                        <a:buNone/>
                      </a:pPr>
                      <a:r>
                        <a:rPr lang="en-US" sz="1200" b="0"/>
                        <a:t>Tsinghua Univ.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0" dirty="0">
                          <a:hlinkClick r:id="rId3"/>
                        </a:rPr>
                        <a:t>TA-SNN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0"/>
                        <a:t>98.6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0"/>
                        <a:t>1500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811751"/>
                  </a:ext>
                </a:extLst>
              </a:tr>
              <a:tr h="280562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1"/>
                        <a:t>BrainChip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1"/>
                        <a:t>TENN-Fast*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1" dirty="0"/>
                        <a:t>97.6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1"/>
                        <a:t>105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1"/>
                        <a:t>3.75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1"/>
                        <a:t>192 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0364838"/>
                  </a:ext>
                </a:extLst>
              </a:tr>
              <a:tr h="280562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0"/>
                        <a:t>Bosch/Bielefeld Univ.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0">
                          <a:hlinkClick r:id="rId4"/>
                        </a:rPr>
                        <a:t>ANN-Rollouts</a:t>
                      </a:r>
                      <a:endParaRPr lang="en-US" sz="1200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0"/>
                        <a:t>97.0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0"/>
                        <a:t>1500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0"/>
                        <a:t>10.4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0"/>
                        <a:t>500 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1941684"/>
                  </a:ext>
                </a:extLst>
              </a:tr>
              <a:tr h="280562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0"/>
                        <a:t>IBM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0">
                          <a:hlinkClick r:id="rId5"/>
                        </a:rPr>
                        <a:t>TrueNorth-CNN</a:t>
                      </a:r>
                      <a:endParaRPr lang="en-US" sz="1200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0"/>
                        <a:t>96.5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0"/>
                        <a:t>155</a:t>
                      </a:r>
                      <a:r>
                        <a:rPr lang="en-US" sz="1200" b="0" baseline="30000"/>
                        <a:t>**</a:t>
                      </a:r>
                      <a:endParaRPr lang="en-US" sz="1200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0"/>
                        <a:t>18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1201386"/>
                  </a:ext>
                </a:extLst>
              </a:tr>
              <a:tr h="280562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1"/>
                        <a:t>BrainChip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1"/>
                        <a:t>Akida-CNN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1"/>
                        <a:t>95.2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1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1" dirty="0"/>
                        <a:t>0.12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1"/>
                        <a:t>138 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490229"/>
                  </a:ext>
                </a:extLst>
              </a:tr>
              <a:tr h="45311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0"/>
                        <a:t>Intel/National Univ. Singapore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0">
                          <a:hlinkClick r:id="rId6"/>
                        </a:rPr>
                        <a:t>Loihi-Slayer</a:t>
                      </a:r>
                      <a:r>
                        <a:rPr lang="en-US" sz="1200" b="0" baseline="30000">
                          <a:hlinkClick r:id="rId6"/>
                        </a:rPr>
                        <a:t>***</a:t>
                      </a:r>
                      <a:endParaRPr lang="en-US" sz="1200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0"/>
                        <a:t>93.6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0"/>
                        <a:t>1450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0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3793897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FCE3F954-0973-4416-091C-B9474A7066EB}"/>
              </a:ext>
            </a:extLst>
          </p:cNvPr>
          <p:cNvSpPr txBox="1"/>
          <p:nvPr/>
        </p:nvSpPr>
        <p:spPr>
          <a:xfrm>
            <a:off x="1818001" y="5677666"/>
            <a:ext cx="7864480" cy="90024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Calibri"/>
              </a:rPr>
              <a:t>**Latency for TrueNorth: The reported “latency” in the paper is 104 </a:t>
            </a:r>
            <a:r>
              <a:rPr kumimoji="0" lang="en-US" sz="1050" b="0" i="1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Calibri"/>
              </a:rPr>
              <a:t>ms.</a:t>
            </a:r>
            <a:r>
              <a:rPr kumimoji="0" lang="en-US" sz="105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Calibri"/>
              </a:rPr>
              <a:t> This is the time needed after the start of a gesture for the network to make a prediction (not necessarily correct), so it does not yield their reported accuracy of 96.5%.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Calibri"/>
              </a:rPr>
              <a:t>***The latency is inferred based on the hyperparameters for simulating the </a:t>
            </a:r>
            <a:r>
              <a:rPr kumimoji="0" lang="en-US" sz="1050" b="0" i="1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Calibri"/>
              </a:rPr>
              <a:t>Loihi</a:t>
            </a:r>
            <a:r>
              <a:rPr kumimoji="0" lang="en-US" sz="105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Calibri"/>
              </a:rPr>
              <a:t> network provided in the config file of the GitHub repository, as it was not explicitly provided in the Slayer paper.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00D37D-B21D-F6A0-9663-8A29B747509E}"/>
              </a:ext>
            </a:extLst>
          </p:cNvPr>
          <p:cNvSpPr txBox="1"/>
          <p:nvPr/>
        </p:nvSpPr>
        <p:spPr>
          <a:xfrm>
            <a:off x="1107981" y="5026107"/>
            <a:ext cx="9976038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Calibri"/>
              </a:rPr>
              <a:t>*TENN-Fast indicates a shorter latency than for the TENN-Confident model, mainly due to a smaller network with a shorter processing pipeline. Accuracy reported at indicated latency.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574AA802-3CB1-69AE-0222-4986530A0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84142" y="6212787"/>
            <a:ext cx="5174142" cy="365125"/>
          </a:xfrm>
        </p:spPr>
        <p:txBody>
          <a:bodyPr/>
          <a:lstStyle/>
          <a:p>
            <a:r>
              <a:rPr lang="en-US"/>
              <a:t>BRAINCHIP CONFIDENTIAL</a:t>
            </a:r>
          </a:p>
        </p:txBody>
      </p:sp>
      <p:pic>
        <p:nvPicPr>
          <p:cNvPr id="2" name="Picture 1" descr="Scatter chart&#10;&#10;Description automatically generated with medium confidence">
            <a:extLst>
              <a:ext uri="{FF2B5EF4-FFF2-40B4-BE49-F238E27FC236}">
                <a16:creationId xmlns:a16="http://schemas.microsoft.com/office/drawing/2014/main" id="{55BED3BB-A0E3-6AA7-F6ED-E510E7505C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35766" y="1408345"/>
            <a:ext cx="2981808" cy="298180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ED48E13-50B9-A066-411B-BD890F5055B7}"/>
              </a:ext>
            </a:extLst>
          </p:cNvPr>
          <p:cNvSpPr/>
          <p:nvPr/>
        </p:nvSpPr>
        <p:spPr>
          <a:xfrm>
            <a:off x="-175846" y="1981688"/>
            <a:ext cx="8976946" cy="52322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6544017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F450A56-4F75-4944-70C9-3E800082E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cs typeface="Calibri Light"/>
              </a:rPr>
              <a:t>TASK:  DVS Hand Gesture Recognition Accuracy vs Latency</a:t>
            </a:r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41C05F1-F858-4D31-C551-DD8103F29648}"/>
              </a:ext>
            </a:extLst>
          </p:cNvPr>
          <p:cNvGrpSpPr/>
          <p:nvPr/>
        </p:nvGrpSpPr>
        <p:grpSpPr>
          <a:xfrm>
            <a:off x="232398" y="1470846"/>
            <a:ext cx="11355654" cy="4180998"/>
            <a:chOff x="-376144" y="1492012"/>
            <a:chExt cx="11355654" cy="4180998"/>
          </a:xfrm>
        </p:grpSpPr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8E5ED310-47BB-3A81-F390-3E122322D0E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97724" y="5209815"/>
              <a:ext cx="9380483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E91A36F-3275-C993-14D6-11ECD916E3E3}"/>
                </a:ext>
              </a:extLst>
            </p:cNvPr>
            <p:cNvSpPr txBox="1"/>
            <p:nvPr/>
          </p:nvSpPr>
          <p:spPr>
            <a:xfrm>
              <a:off x="5384195" y="5334456"/>
              <a:ext cx="160754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>
                  <a:cs typeface="Calibri Light"/>
                </a:rPr>
                <a:t>Lower is better</a:t>
              </a:r>
              <a:endParaRPr lang="en-US" sz="1600"/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533DE71C-61C6-A138-73CE-A47C4BBBA95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4474" y="1911313"/>
              <a:ext cx="0" cy="2719552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98AD8FF-5DE1-739A-6E3C-F0889FC20664}"/>
                </a:ext>
              </a:extLst>
            </p:cNvPr>
            <p:cNvSpPr txBox="1"/>
            <p:nvPr/>
          </p:nvSpPr>
          <p:spPr>
            <a:xfrm>
              <a:off x="-376144" y="2722517"/>
              <a:ext cx="93397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>
                  <a:cs typeface="Calibri Light"/>
                </a:rPr>
                <a:t>Higher is </a:t>
              </a:r>
            </a:p>
            <a:p>
              <a:pPr algn="ctr"/>
              <a:r>
                <a:rPr lang="en-US" sz="1600">
                  <a:cs typeface="Calibri Light"/>
                </a:rPr>
                <a:t>better</a:t>
              </a:r>
              <a:endParaRPr lang="en-US" sz="1600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FC5F43A-B625-7D24-C590-D7D17E5FA2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622" y="1492012"/>
              <a:ext cx="10152888" cy="3528060"/>
            </a:xfrm>
            <a:prstGeom prst="rect">
              <a:avLst/>
            </a:prstGeom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63FAA311-AA6A-9FF5-EF9D-FF7AA5110DD0}"/>
              </a:ext>
            </a:extLst>
          </p:cNvPr>
          <p:cNvSpPr/>
          <p:nvPr/>
        </p:nvSpPr>
        <p:spPr>
          <a:xfrm>
            <a:off x="3606800" y="1770441"/>
            <a:ext cx="2674711" cy="258685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D388590-AAD8-04C1-3771-56E7B74B264B}"/>
              </a:ext>
            </a:extLst>
          </p:cNvPr>
          <p:cNvCxnSpPr/>
          <p:nvPr/>
        </p:nvCxnSpPr>
        <p:spPr>
          <a:xfrm>
            <a:off x="3622674" y="2051200"/>
            <a:ext cx="3500666" cy="2421770"/>
          </a:xfrm>
          <a:prstGeom prst="straightConnector1">
            <a:avLst/>
          </a:prstGeom>
          <a:ln w="12700">
            <a:solidFill>
              <a:schemeClr val="tx1">
                <a:lumMod val="50000"/>
                <a:lumOff val="50000"/>
                <a:alpha val="6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5263536-AAC7-41E7-827B-EC48ADEFFA73}"/>
              </a:ext>
            </a:extLst>
          </p:cNvPr>
          <p:cNvCxnSpPr>
            <a:cxnSpLocks/>
          </p:cNvCxnSpPr>
          <p:nvPr/>
        </p:nvCxnSpPr>
        <p:spPr>
          <a:xfrm>
            <a:off x="3606800" y="1756185"/>
            <a:ext cx="3516540" cy="0"/>
          </a:xfrm>
          <a:prstGeom prst="straightConnector1">
            <a:avLst/>
          </a:prstGeom>
          <a:ln w="12700">
            <a:solidFill>
              <a:schemeClr val="tx1">
                <a:lumMod val="50000"/>
                <a:lumOff val="50000"/>
                <a:alpha val="6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E2450B5-94B9-EF06-D860-1DC7E8BBA29D}"/>
              </a:ext>
            </a:extLst>
          </p:cNvPr>
          <p:cNvCxnSpPr>
            <a:cxnSpLocks/>
          </p:cNvCxnSpPr>
          <p:nvPr/>
        </p:nvCxnSpPr>
        <p:spPr>
          <a:xfrm>
            <a:off x="6292092" y="2045909"/>
            <a:ext cx="824443" cy="506942"/>
          </a:xfrm>
          <a:prstGeom prst="straightConnector1">
            <a:avLst/>
          </a:prstGeom>
          <a:ln w="12700">
            <a:solidFill>
              <a:schemeClr val="tx1">
                <a:lumMod val="50000"/>
                <a:lumOff val="50000"/>
                <a:alpha val="6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9EDB5116-7969-AF75-F989-F1A8904FE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84142" y="6212787"/>
            <a:ext cx="5174142" cy="365125"/>
          </a:xfrm>
        </p:spPr>
        <p:txBody>
          <a:bodyPr/>
          <a:lstStyle/>
          <a:p>
            <a:r>
              <a:rPr lang="en-US"/>
              <a:t>BRAINCHIP CONFIDENTIAL</a:t>
            </a: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9C6B5C9B-7B87-0381-9522-4522E85023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70750" y="6212787"/>
            <a:ext cx="420366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|  </a:t>
            </a:r>
            <a:fld id="{D5F83086-02A1-194A-B6CF-FF24C935C09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74111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F73C42-512D-2C3C-A74F-3BF25C993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Benchmark Comparison with Public LLM Models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E58624-72DB-71C1-DFE2-54FC9EAC6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512162" y="6212787"/>
            <a:ext cx="846122" cy="365125"/>
          </a:xfrm>
        </p:spPr>
        <p:txBody>
          <a:bodyPr/>
          <a:lstStyle/>
          <a:p>
            <a:pPr>
              <a:defRPr lang="en-US"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713BBD-4D37-9E7C-F20F-822E4CC897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 lang="en-US"/>
            </a:pPr>
            <a:r>
              <a:rPr lang="en-US"/>
              <a:t>|  </a:t>
            </a:r>
            <a:fld id="{D5F83086-02A1-194A-B6CF-FF24C935C097}" type="slidenum">
              <a:rPr lang="en-US" smtClean="0"/>
              <a:t>26</a:t>
            </a:fld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2389EB5-FA25-ED5B-81D6-44B1C0116FE4}"/>
              </a:ext>
            </a:extLst>
          </p:cNvPr>
          <p:cNvGraphicFramePr>
            <a:graphicFrameLocks noGrp="1"/>
          </p:cNvGraphicFramePr>
          <p:nvPr/>
        </p:nvGraphicFramePr>
        <p:xfrm>
          <a:off x="1579558" y="1520774"/>
          <a:ext cx="8672668" cy="24511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8218">
                  <a:extLst>
                    <a:ext uri="{9D8B030D-6E8A-4147-A177-3AD203B41FA5}">
                      <a16:colId xmlns:a16="http://schemas.microsoft.com/office/drawing/2014/main" val="4255729972"/>
                    </a:ext>
                  </a:extLst>
                </a:gridCol>
                <a:gridCol w="1781694">
                  <a:extLst>
                    <a:ext uri="{9D8B030D-6E8A-4147-A177-3AD203B41FA5}">
                      <a16:colId xmlns:a16="http://schemas.microsoft.com/office/drawing/2014/main" val="3012290526"/>
                    </a:ext>
                  </a:extLst>
                </a:gridCol>
                <a:gridCol w="1637042">
                  <a:extLst>
                    <a:ext uri="{9D8B030D-6E8A-4147-A177-3AD203B41FA5}">
                      <a16:colId xmlns:a16="http://schemas.microsoft.com/office/drawing/2014/main" val="1353061324"/>
                    </a:ext>
                  </a:extLst>
                </a:gridCol>
                <a:gridCol w="1812857">
                  <a:extLst>
                    <a:ext uri="{9D8B030D-6E8A-4147-A177-3AD203B41FA5}">
                      <a16:colId xmlns:a16="http://schemas.microsoft.com/office/drawing/2014/main" val="3919066079"/>
                    </a:ext>
                  </a:extLst>
                </a:gridCol>
                <a:gridCol w="1812857">
                  <a:extLst>
                    <a:ext uri="{9D8B030D-6E8A-4147-A177-3AD203B41FA5}">
                      <a16:colId xmlns:a16="http://schemas.microsoft.com/office/drawing/2014/main" val="19263161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Model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Parameters (w/ Embedding)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Memory Bandwidth⁰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Perplexity Score¹</a:t>
                      </a:r>
                      <a:r>
                        <a:rPr lang="en-US" sz="1100"/>
                        <a:t> </a:t>
                      </a:r>
                      <a:r>
                        <a:rPr lang="en-US" sz="1400"/>
                        <a:t>(lower is better)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Tokens Trained (Dataset)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74827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800" kern="120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Brainchip</a:t>
                      </a:r>
                      <a:r>
                        <a:rPr lang="nb-NO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nb-NO" sz="1800" kern="120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TENNs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352M (404M)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21.1 GB/s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&lt; 6.75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60B </a:t>
                      </a:r>
                      <a:r>
                        <a:rPr lang="en-US" sz="1050"/>
                        <a:t>(Pile uncopyrighted)</a:t>
                      </a:r>
                      <a:endParaRPr lang="en-US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84593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Mamba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713M (791M)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42.8 GB/s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6.89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300B </a:t>
                      </a:r>
                      <a:r>
                        <a:rPr lang="en-US" sz="1050"/>
                        <a:t>(Pile copyrighted)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34574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Llama 3.2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970M (1.23B)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58.2 GB/s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7.17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~9T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1238305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E13DCC00-B012-79EB-B514-208E18A61F8D}"/>
              </a:ext>
            </a:extLst>
          </p:cNvPr>
          <p:cNvSpPr txBox="1"/>
          <p:nvPr/>
        </p:nvSpPr>
        <p:spPr>
          <a:xfrm>
            <a:off x="3045439" y="1114802"/>
            <a:ext cx="5174815" cy="40011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000" b="1"/>
              <a:t>Perplexity Benchmark using PILE Dataset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B4F4E4-AA61-682E-0C19-9076C41E034D}"/>
              </a:ext>
            </a:extLst>
          </p:cNvPr>
          <p:cNvSpPr txBox="1"/>
          <p:nvPr/>
        </p:nvSpPr>
        <p:spPr>
          <a:xfrm>
            <a:off x="2744574" y="6026017"/>
            <a:ext cx="67170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⁰ Assuming 30 tokens / second and FP16 weights/activations</a:t>
            </a:r>
          </a:p>
          <a:p>
            <a:r>
              <a:rPr lang="en-US" sz="1400"/>
              <a:t>¹ Based upon context length of 2048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820D11-4A4D-31EC-C50C-DEFBEDD58B37}"/>
              </a:ext>
            </a:extLst>
          </p:cNvPr>
          <p:cNvSpPr txBox="1"/>
          <p:nvPr/>
        </p:nvSpPr>
        <p:spPr>
          <a:xfrm>
            <a:off x="1094510" y="4502728"/>
            <a:ext cx="10280072" cy="11695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,Sans-Serif"/>
              <a:buChar char="•"/>
            </a:pPr>
            <a:r>
              <a:rPr lang="en-US" sz="1400">
                <a:solidFill>
                  <a:srgbClr val="3B2300"/>
                </a:solidFill>
              </a:rPr>
              <a:t>Training and configuration of dataset used</a:t>
            </a:r>
            <a:r>
              <a:rPr lang="en-US" sz="1400"/>
              <a:t>​</a:t>
            </a:r>
          </a:p>
          <a:p>
            <a:pPr marL="555625" lvl="1" indent="-285750">
              <a:buFont typeface="Arial,Sans-Serif"/>
              <a:buChar char="•"/>
            </a:pPr>
            <a:r>
              <a:rPr lang="en-US" sz="1400">
                <a:solidFill>
                  <a:srgbClr val="3B2300"/>
                </a:solidFill>
              </a:rPr>
              <a:t>The Pile – 800+GB text corpus dataset</a:t>
            </a:r>
            <a:r>
              <a:rPr lang="en-US" sz="1400"/>
              <a:t>​</a:t>
            </a:r>
          </a:p>
          <a:p>
            <a:pPr marL="825500" lvl="2" indent="-285750">
              <a:buFont typeface=""/>
              <a:buChar char="•"/>
            </a:pPr>
            <a:r>
              <a:rPr lang="en-US" sz="1400">
                <a:solidFill>
                  <a:srgbClr val="3B2300"/>
                </a:solidFill>
              </a:rPr>
              <a:t>To respect copyrighted works, we trained on the smaller uncopyrighted version of the Pile</a:t>
            </a:r>
            <a:r>
              <a:rPr lang="en-US" sz="1400"/>
              <a:t>​</a:t>
            </a:r>
          </a:p>
          <a:p>
            <a:pPr marL="825500" lvl="2" indent="-285750">
              <a:buFont typeface=""/>
              <a:buChar char="•"/>
            </a:pPr>
            <a:r>
              <a:rPr lang="en-US" sz="1400">
                <a:solidFill>
                  <a:srgbClr val="3B2300"/>
                </a:solidFill>
              </a:rPr>
              <a:t>Cleaning to remove Books3, BookCorpus2, </a:t>
            </a:r>
            <a:r>
              <a:rPr lang="en-US" sz="1400" err="1">
                <a:solidFill>
                  <a:srgbClr val="3B2300"/>
                </a:solidFill>
              </a:rPr>
              <a:t>OpenSubtitles</a:t>
            </a:r>
            <a:r>
              <a:rPr lang="en-US" sz="1400">
                <a:solidFill>
                  <a:srgbClr val="3B2300"/>
                </a:solidFill>
              </a:rPr>
              <a:t>, </a:t>
            </a:r>
            <a:r>
              <a:rPr lang="en-US" sz="1400" err="1">
                <a:solidFill>
                  <a:srgbClr val="3B2300"/>
                </a:solidFill>
              </a:rPr>
              <a:t>YTSubtitles</a:t>
            </a:r>
            <a:r>
              <a:rPr lang="en-US" sz="1400">
                <a:solidFill>
                  <a:srgbClr val="3B2300"/>
                </a:solidFill>
              </a:rPr>
              <a:t>, and OWT2 subsets. Content.</a:t>
            </a:r>
            <a:endParaRPr lang="en-US" sz="1400"/>
          </a:p>
          <a:p>
            <a:pPr marL="285750" indent="-285750">
              <a:buFont typeface="Arial,Sans-Serif"/>
              <a:buChar char="•"/>
            </a:pPr>
            <a:r>
              <a:rPr lang="en-US" sz="1400">
                <a:solidFill>
                  <a:srgbClr val="3B2300"/>
                </a:solidFill>
              </a:rPr>
              <a:t>Utilization of raw document information from user manuals</a:t>
            </a:r>
          </a:p>
        </p:txBody>
      </p:sp>
    </p:spTree>
    <p:extLst>
      <p:ext uri="{BB962C8B-B14F-4D97-AF65-F5344CB8AC3E}">
        <p14:creationId xmlns:p14="http://schemas.microsoft.com/office/powerpoint/2010/main" val="18883743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070B0-FBBD-6CBF-F01A-E397C316C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TENNs performs better than networks that a far bigger.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C8A055-EF39-1A0D-E734-4200A0C73B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0883" y="731883"/>
            <a:ext cx="11376025" cy="609124"/>
          </a:xfrm>
        </p:spPr>
        <p:txBody>
          <a:bodyPr/>
          <a:lstStyle/>
          <a:p>
            <a:r>
              <a:rPr lang="en-US" sz="2400" dirty="0"/>
              <a:t>Transformer based network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D0D478-BDCD-27D1-CB43-F5CE008FA6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|  </a:t>
            </a:r>
            <a:fld id="{D5F83086-02A1-194A-B6CF-FF24C935C097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10226A6-F812-5F34-2EAC-73649AD2F7A0}"/>
              </a:ext>
            </a:extLst>
          </p:cNvPr>
          <p:cNvSpPr txBox="1"/>
          <p:nvPr/>
        </p:nvSpPr>
        <p:spPr>
          <a:xfrm>
            <a:off x="1561425" y="1704613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: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87B00B3-E9D3-D611-5096-A2A2797BEA3C}"/>
              </a:ext>
            </a:extLst>
          </p:cNvPr>
          <p:cNvSpPr txBox="1">
            <a:spLocks/>
          </p:cNvSpPr>
          <p:nvPr/>
        </p:nvSpPr>
        <p:spPr>
          <a:xfrm>
            <a:off x="9814560" y="6212787"/>
            <a:ext cx="1543724" cy="365125"/>
          </a:xfrm>
          <a:prstGeom prst="rect">
            <a:avLst/>
          </a:prstGeom>
        </p:spPr>
        <p:txBody>
          <a:bodyPr vert="horz" lIns="91440" tIns="45720" rIns="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/>
              <a:t>BRAINCHIP | TENN</a:t>
            </a:r>
          </a:p>
        </p:txBody>
      </p:sp>
      <p:pic>
        <p:nvPicPr>
          <p:cNvPr id="4" name="tenns_llm2_biomedical">
            <a:hlinkClick r:id="" action="ppaction://media"/>
            <a:extLst>
              <a:ext uri="{FF2B5EF4-FFF2-40B4-BE49-F238E27FC236}">
                <a16:creationId xmlns:a16="http://schemas.microsoft.com/office/drawing/2014/main" id="{D0F92E86-FC23-7CD2-6658-CF5CAB064C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7399" y="2586063"/>
            <a:ext cx="4514122" cy="2539193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79439F8-6843-BBDC-A58C-5D29EF2C0235}"/>
              </a:ext>
            </a:extLst>
          </p:cNvPr>
          <p:cNvSpPr txBox="1"/>
          <p:nvPr/>
        </p:nvSpPr>
        <p:spPr>
          <a:xfrm>
            <a:off x="5558828" y="1889279"/>
            <a:ext cx="623228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B9B62"/>
                </a:solidFill>
                <a:effectLst/>
              </a:rPr>
              <a:t>Deep learning is</a:t>
            </a:r>
            <a:r>
              <a:rPr lang="en-US" dirty="0"/>
              <a:t> an emerging field of Machine Learning (ML) that aims to learn a model for a data set. This is typically in the form of classifiers, decision trees, models for language models, etc. Here, ML refers to a combination of expert systems and machine learning techniques. Deep Learning has attracted much interest recently due to its breadth and deep features [@Fattah_2019]. One of the key features of deep learning is that it can automatically learn to generalize without information loss. It was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1B28A4-B6DC-4A3E-763F-C30434290979}"/>
              </a:ext>
            </a:extLst>
          </p:cNvPr>
          <p:cNvSpPr txBox="1"/>
          <p:nvPr/>
        </p:nvSpPr>
        <p:spPr>
          <a:xfrm>
            <a:off x="6618083" y="5115208"/>
            <a:ext cx="3313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Example of output from 0.4B parameter model</a:t>
            </a:r>
          </a:p>
        </p:txBody>
      </p:sp>
    </p:spTree>
    <p:extLst>
      <p:ext uri="{BB962C8B-B14F-4D97-AF65-F5344CB8AC3E}">
        <p14:creationId xmlns:p14="http://schemas.microsoft.com/office/powerpoint/2010/main" val="1207451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  <p:extLst>
    <p:ext uri="{6950BFC3-D8DA-4A85-94F7-54DA5524770B}">
      <p188:commentRel xmlns:p188="http://schemas.microsoft.com/office/powerpoint/2018/8/main" r:id="rId4"/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D4591-BEEA-538B-F7E3-3B476AFCB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TENNs neuromorphic?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7C0634-9F5A-D85B-BDCD-4BBC922A65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5523" y="1404000"/>
            <a:ext cx="5512777" cy="3994477"/>
          </a:xfrm>
        </p:spPr>
        <p:txBody>
          <a:bodyPr/>
          <a:lstStyle/>
          <a:p>
            <a:r>
              <a:rPr lang="en-US" dirty="0">
                <a:effectLst/>
              </a:rPr>
              <a:t>David Marr's three levels of analysis are a framework for understanding information processing systems, such as the human brain: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effectLst/>
              </a:rPr>
              <a:t>Computational theory</a:t>
            </a:r>
            <a:r>
              <a:rPr lang="en-US" dirty="0">
                <a:effectLst/>
              </a:rPr>
              <a:t>: What is the goal of the computation, and what is the logic of the strategy for carrying it out?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effectLst/>
              </a:rPr>
              <a:t>Representation and algorithm</a:t>
            </a:r>
            <a:r>
              <a:rPr lang="en-US" dirty="0">
                <a:effectLst/>
              </a:rPr>
              <a:t>: How can the computational theory be implemented? What is the representation for the input and output, and what is the algorithm for the transformation?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effectLst/>
              </a:rPr>
              <a:t>Hardware implementation</a:t>
            </a:r>
            <a:r>
              <a:rPr lang="en-US" dirty="0">
                <a:effectLst/>
              </a:rPr>
              <a:t>: How can the representation and algorithm be realized physically? 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44FE5B-0B73-4795-DDE5-9F470122C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BrainChip Confidential - Internal Use Only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B75CC6-9A29-0361-3F2A-2DB8CA9BC5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A5F965-CF5F-033D-9638-42FD9B0582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|  </a:t>
            </a:r>
            <a:fld id="{D5F83086-02A1-194A-B6CF-FF24C935C097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8" name="Picture 7" descr="A white cover with gold text&#10;&#10;Description automatically generated">
            <a:extLst>
              <a:ext uri="{FF2B5EF4-FFF2-40B4-BE49-F238E27FC236}">
                <a16:creationId xmlns:a16="http://schemas.microsoft.com/office/drawing/2014/main" id="{4C658D69-019C-2FC4-F05F-1FB5E3B817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22" y="1617784"/>
            <a:ext cx="2567091" cy="3780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8501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95420-8BBA-E90B-22D5-6F7AD9833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TENNs running a Neuromorphic flow machine?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C5E57D-29B2-BB1D-A30E-55BC6D1C70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129" y="1404000"/>
            <a:ext cx="11376025" cy="4808787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US" sz="1600" b="1" dirty="0"/>
              <a:t>Does TENNs maintain an internal states? </a:t>
            </a:r>
          </a:p>
          <a:p>
            <a:pPr marL="612900" lvl="1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Maintains internal state. Uses state to accumulate Memories of the past</a:t>
            </a:r>
          </a:p>
          <a:p>
            <a:pPr lvl="1" indent="0">
              <a:spcAft>
                <a:spcPts val="0"/>
              </a:spcAft>
              <a:buNone/>
            </a:pPr>
            <a:endParaRPr lang="en-US" sz="1600" dirty="0"/>
          </a:p>
          <a:p>
            <a:pPr>
              <a:spcAft>
                <a:spcPts val="0"/>
              </a:spcAft>
            </a:pPr>
            <a:r>
              <a:rPr lang="en-US" sz="1600" b="1" dirty="0"/>
              <a:t>Can TENNs process infinite streams of data?</a:t>
            </a:r>
            <a:br>
              <a:rPr lang="en-US" sz="1600" dirty="0"/>
            </a:br>
            <a:r>
              <a:rPr lang="en-US" sz="1600" dirty="0"/>
              <a:t>	Yes</a:t>
            </a:r>
          </a:p>
          <a:p>
            <a:pPr>
              <a:spcAft>
                <a:spcPts val="0"/>
              </a:spcAft>
            </a:pPr>
            <a:endParaRPr lang="en-US" sz="1600" dirty="0"/>
          </a:p>
          <a:p>
            <a:pPr>
              <a:spcAft>
                <a:spcPts val="0"/>
              </a:spcAft>
            </a:pPr>
            <a:r>
              <a:rPr lang="en-US" sz="1600" b="1" dirty="0"/>
              <a:t>Does TENNs take advantage of Sparsity?</a:t>
            </a:r>
          </a:p>
          <a:p>
            <a:pPr marL="882900" lvl="2" indent="-342900">
              <a:spcAft>
                <a:spcPts val="0"/>
              </a:spcAft>
            </a:pPr>
            <a:r>
              <a:rPr lang="en-US" sz="1600" dirty="0"/>
              <a:t>Yes: It runs on event-based hardware</a:t>
            </a:r>
          </a:p>
          <a:p>
            <a:pPr marL="882900" lvl="2" indent="-342900">
              <a:spcAft>
                <a:spcPts val="0"/>
              </a:spcAft>
            </a:pPr>
            <a:r>
              <a:rPr lang="en-US" sz="1600" dirty="0"/>
              <a:t>No? The recurrent representation seems to squeeze redundancy out	</a:t>
            </a:r>
          </a:p>
          <a:p>
            <a:pPr lvl="2" indent="0">
              <a:spcAft>
                <a:spcPts val="0"/>
              </a:spcAft>
              <a:buNone/>
            </a:pPr>
            <a:endParaRPr lang="en-US" sz="1600" dirty="0"/>
          </a:p>
          <a:p>
            <a:pPr marL="342900" indent="-342900">
              <a:spcAft>
                <a:spcPts val="0"/>
              </a:spcAft>
            </a:pPr>
            <a:r>
              <a:rPr lang="en-US" sz="1600" b="1" dirty="0"/>
              <a:t>Does it work with events-based sensor directly? </a:t>
            </a:r>
          </a:p>
          <a:p>
            <a:pPr marL="342900" indent="-342900">
              <a:spcAft>
                <a:spcPts val="0"/>
              </a:spcAft>
            </a:pPr>
            <a:r>
              <a:rPr lang="en-US" sz="1600" dirty="0"/>
              <a:t>	Today no:  the examples here, events are collected in frames.</a:t>
            </a:r>
          </a:p>
          <a:p>
            <a:pPr marL="342900" indent="-342900">
              <a:spcAft>
                <a:spcPts val="0"/>
              </a:spcAft>
            </a:pPr>
            <a:r>
              <a:rPr lang="en-US" sz="1600" dirty="0"/>
              <a:t>	Future: In progress more powerful formulation to work direction with event-based cameras</a:t>
            </a:r>
          </a:p>
          <a:p>
            <a:pPr marL="342900" indent="-342900">
              <a:spcAft>
                <a:spcPts val="0"/>
              </a:spcAft>
            </a:pPr>
            <a:endParaRPr lang="en-US" sz="1600" dirty="0"/>
          </a:p>
          <a:p>
            <a:pPr marL="342900" indent="-342900">
              <a:spcAft>
                <a:spcPts val="0"/>
              </a:spcAft>
            </a:pPr>
            <a:r>
              <a:rPr lang="en-US" sz="1600" b="1" dirty="0"/>
              <a:t>Does it use spikes? </a:t>
            </a:r>
          </a:p>
          <a:p>
            <a:pPr marL="342900" indent="-342900">
              <a:spcAft>
                <a:spcPts val="0"/>
              </a:spcAft>
            </a:pPr>
            <a:r>
              <a:rPr lang="en-US" sz="1600" dirty="0"/>
              <a:t>	It can use events</a:t>
            </a:r>
          </a:p>
          <a:p>
            <a:pPr marL="342900" indent="-342900">
              <a:spcAft>
                <a:spcPts val="0"/>
              </a:spcAft>
            </a:pPr>
            <a:r>
              <a:rPr lang="en-US" sz="1600" dirty="0"/>
              <a:t>	It can also run effectively on any hardware</a:t>
            </a:r>
          </a:p>
          <a:p>
            <a:pPr marL="882900" lvl="2" indent="-342900"/>
            <a:endParaRPr lang="en-US" sz="24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578B35-62DC-3489-9531-A73B2E2E2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BrainChip Confidential - Internal Use Only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B2A1BC-E534-E5C5-7960-D077B7E090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4FE410-9AD1-C808-AA92-A20B62EC88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|  </a:t>
            </a:r>
            <a:fld id="{D5F83086-02A1-194A-B6CF-FF24C935C097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8622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89A4A24-889B-4213-06EE-E7CB435B1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Akida</a:t>
            </a:r>
            <a:r>
              <a:rPr lang="en-US" dirty="0"/>
              <a:t> 2.x IP: Architecture and Benefits</a:t>
            </a:r>
          </a:p>
        </p:txBody>
      </p:sp>
      <p:pic>
        <p:nvPicPr>
          <p:cNvPr id="6" name="Content Placeholder 5" descr="Diagram&#10;&#10;Description automatically generated">
            <a:extLst>
              <a:ext uri="{FF2B5EF4-FFF2-40B4-BE49-F238E27FC236}">
                <a16:creationId xmlns:a16="http://schemas.microsoft.com/office/drawing/2014/main" id="{B4D5A9DD-DD5A-C9F1-BFEE-930A785EEB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9199" y="1631301"/>
            <a:ext cx="5986801" cy="3098944"/>
          </a:xfrm>
        </p:spPr>
      </p:pic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ACDCF91D-397A-2475-8168-5FA12B4A8BDB}"/>
              </a:ext>
            </a:extLst>
          </p:cNvPr>
          <p:cNvSpPr txBox="1">
            <a:spLocks/>
          </p:cNvSpPr>
          <p:nvPr/>
        </p:nvSpPr>
        <p:spPr>
          <a:xfrm>
            <a:off x="6116299" y="1172660"/>
            <a:ext cx="5674817" cy="4016226"/>
          </a:xfrm>
          <a:prstGeom prst="rect">
            <a:avLst/>
          </a:prstGeom>
          <a:noFill/>
        </p:spPr>
        <p:txBody>
          <a:bodyPr vert="horz" lIns="0" tIns="45720" rIns="0" bIns="45720" rtlCol="0">
            <a:noAutofit/>
          </a:bodyPr>
          <a:lstStyle>
            <a:lvl1pPr marL="269875" indent="-269875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  <a:buSzPct val="90000"/>
              <a:buFontTx/>
              <a:buBlip>
                <a:blip r:embed="rId4"/>
              </a:buBlip>
              <a:tabLst>
                <a:tab pos="5551488" algn="r"/>
              </a:tabLs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  <a:buSzPct val="90000"/>
              <a:buFontTx/>
              <a:buBlip>
                <a:blip r:embed="rId4"/>
              </a:buBlip>
              <a:tabLst>
                <a:tab pos="5551488" algn="r"/>
              </a:tabLs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9875" indent="-269875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5551488" algn="r"/>
              </a:tabLs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9875" indent="-269875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5551488" algn="r"/>
              </a:tabLs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9875" indent="-269875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5551488" algn="r"/>
              </a:tabLs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  <a:buClrTx/>
              <a:buSzPct val="90000"/>
              <a:buFontTx/>
              <a:buNone/>
              <a:tabLst>
                <a:tab pos="5551488" algn="r"/>
              </a:tabLst>
              <a:defRPr/>
            </a:pPr>
            <a:r>
              <a:rPr lang="en-US" sz="1600" b="1" dirty="0">
                <a:solidFill>
                  <a:srgbClr val="000000"/>
                </a:solidFill>
                <a:latin typeface="Century Gothic" panose="020F0302020204030204"/>
              </a:rPr>
              <a:t>Key hardware Features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  <a:buClrTx/>
              <a:buSzPct val="90000"/>
              <a:buFontTx/>
              <a:buNone/>
              <a:tabLst>
                <a:tab pos="5551488" algn="r"/>
              </a:tabLst>
              <a:defRPr/>
            </a:pPr>
            <a:r>
              <a:rPr kumimoji="0" lang="en-US" sz="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Digi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270000" marR="0" lvl="1" indent="-27000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  <a:buClrTx/>
              <a:buSzPct val="90000"/>
              <a:buFontTx/>
              <a:buBlip>
                <a:blip r:embed="rId4"/>
              </a:buBlip>
              <a:tabLst>
                <a:tab pos="5551488" algn="r"/>
              </a:tabLst>
              <a:defRPr/>
            </a:pPr>
            <a:endParaRPr kumimoji="0" lang="en-US" sz="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  <a:buClrTx/>
              <a:buSzPct val="90000"/>
              <a:buFont typeface="Arial" panose="020B0604020202020204" pitchFamily="34" charset="0"/>
              <a:buChar char="•"/>
              <a:tabLst>
                <a:tab pos="5551488" algn="r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Digital</a:t>
            </a:r>
            <a:r>
              <a:rPr lang="en-US" sz="1800" dirty="0">
                <a:solidFill>
                  <a:srgbClr val="000000"/>
                </a:solidFill>
                <a:latin typeface="Century Gothic" panose="020F0302020204030204"/>
              </a:rPr>
              <a:t>, Event-Based, at memory compute</a:t>
            </a:r>
          </a:p>
          <a:p>
            <a:pPr marR="0" lvl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  <a:buClrTx/>
              <a:buSzPct val="90000"/>
              <a:buFont typeface="Arial" panose="020B0604020202020204" pitchFamily="34" charset="0"/>
              <a:buChar char="•"/>
              <a:tabLst>
                <a:tab pos="5551488" algn="r"/>
              </a:tabLst>
              <a:defRPr/>
            </a:pPr>
            <a:r>
              <a:rPr lang="en-US" sz="1800" dirty="0">
                <a:solidFill>
                  <a:srgbClr val="000000"/>
                </a:solidFill>
                <a:latin typeface="Century Gothic" panose="020F0302020204030204"/>
              </a:rPr>
              <a:t>Weighted Spikes. </a:t>
            </a:r>
          </a:p>
          <a:p>
            <a:pPr marR="0" lvl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  <a:buClrTx/>
              <a:buSzPct val="90000"/>
              <a:buFont typeface="Arial" panose="020B0604020202020204" pitchFamily="34" charset="0"/>
              <a:buChar char="•"/>
              <a:tabLst>
                <a:tab pos="5551488" algn="r"/>
              </a:tabLst>
              <a:defRPr/>
            </a:pPr>
            <a:r>
              <a:rPr lang="en-US" sz="1800" dirty="0">
                <a:solidFill>
                  <a:srgbClr val="000000"/>
                </a:solidFill>
                <a:latin typeface="Century Gothic" panose="020F0302020204030204"/>
              </a:rPr>
              <a:t>Highly Scalable</a:t>
            </a:r>
          </a:p>
          <a:p>
            <a:pPr marR="0" lvl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  <a:buClrTx/>
              <a:buSzPct val="90000"/>
              <a:buFont typeface="Arial" panose="020B0604020202020204" pitchFamily="34" charset="0"/>
              <a:buChar char="•"/>
              <a:tabLst>
                <a:tab pos="5551488" algn="r"/>
              </a:tabLst>
              <a:defRPr/>
            </a:pPr>
            <a:r>
              <a:rPr lang="en-US" sz="1800" dirty="0">
                <a:solidFill>
                  <a:srgbClr val="000000"/>
                </a:solidFill>
                <a:latin typeface="Century Gothic" panose="020F0302020204030204"/>
              </a:rPr>
              <a:t>Each Node connected by mesh network</a:t>
            </a:r>
          </a:p>
          <a:p>
            <a:pPr marR="0" lvl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  <a:buClrTx/>
              <a:buSzPct val="90000"/>
              <a:buFont typeface="Arial" panose="020B0604020202020204" pitchFamily="34" charset="0"/>
              <a:buChar char="•"/>
              <a:tabLst>
                <a:tab pos="5551488" algn="r"/>
              </a:tabLst>
              <a:defRPr/>
            </a:pPr>
            <a:r>
              <a:rPr lang="en-US" sz="1800" dirty="0">
                <a:solidFill>
                  <a:srgbClr val="000000"/>
                </a:solidFill>
                <a:latin typeface="Century Gothic" panose="020F0302020204030204"/>
              </a:rPr>
              <a:t>Event-based TENN processing units in each node</a:t>
            </a:r>
          </a:p>
          <a:p>
            <a:pPr marR="0" lvl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  <a:buClrTx/>
              <a:buSzPct val="90000"/>
              <a:buFont typeface="Arial" panose="020B0604020202020204" pitchFamily="34" charset="0"/>
              <a:buChar char="•"/>
              <a:tabLst>
                <a:tab pos="5551488" algn="r"/>
              </a:tabLst>
              <a:defRPr/>
            </a:pPr>
            <a:r>
              <a:rPr lang="en-US" sz="1800" dirty="0">
                <a:solidFill>
                  <a:srgbClr val="000000"/>
                </a:solidFill>
                <a:latin typeface="Century Gothic" panose="020F0302020204030204"/>
              </a:rPr>
              <a:t>Execution independent of CPU, unlike DLA </a:t>
            </a:r>
          </a:p>
          <a:p>
            <a:pPr marR="0" lvl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  <a:buClrTx/>
              <a:buSzPct val="90000"/>
              <a:buFont typeface="Arial" panose="020B0604020202020204" pitchFamily="34" charset="0"/>
              <a:buChar char="•"/>
              <a:tabLst>
                <a:tab pos="5551488" algn="r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Delivered as RTL</a:t>
            </a: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  <a:buClrTx/>
              <a:buSzPct val="90000"/>
              <a:buFontTx/>
              <a:buNone/>
              <a:tabLst>
                <a:tab pos="5551488" algn="r"/>
              </a:tabLst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0C15C09-0405-42BA-AADD-D0128E928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78782" y="6453187"/>
            <a:ext cx="5174142" cy="365125"/>
          </a:xfrm>
        </p:spPr>
        <p:txBody>
          <a:bodyPr/>
          <a:lstStyle/>
          <a:p>
            <a:r>
              <a:rPr lang="en-US"/>
              <a:t>2023-7 BrainChip Corporate Presentation Confidential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58349CE-ABE6-EF93-A216-612C3232D19E}"/>
              </a:ext>
            </a:extLst>
          </p:cNvPr>
          <p:cNvSpPr txBox="1">
            <a:spLocks/>
          </p:cNvSpPr>
          <p:nvPr/>
        </p:nvSpPr>
        <p:spPr>
          <a:xfrm>
            <a:off x="9814560" y="6212787"/>
            <a:ext cx="1543724" cy="365125"/>
          </a:xfrm>
          <a:prstGeom prst="rect">
            <a:avLst/>
          </a:prstGeom>
        </p:spPr>
        <p:txBody>
          <a:bodyPr vert="horz" lIns="91440" tIns="45720" rIns="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/>
              <a:t>BRAINCHIP | TENN</a:t>
            </a:r>
          </a:p>
        </p:txBody>
      </p:sp>
    </p:spTree>
    <p:extLst>
      <p:ext uri="{BB962C8B-B14F-4D97-AF65-F5344CB8AC3E}">
        <p14:creationId xmlns:p14="http://schemas.microsoft.com/office/powerpoint/2010/main" val="17308260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A0BF4-8361-3381-D8B2-A94FEFF97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take away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E57E6E-8412-EAAE-422A-A56EE19AE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BrainChip Confidential - Internal Use Only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FCBEAF-A47C-56AE-2D66-3B11AA4594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AE45C0-05E2-CFB6-D493-31888F16D9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|  </a:t>
            </a:r>
            <a:fld id="{D5F83086-02A1-194A-B6CF-FF24C935C097}" type="slidenum">
              <a:rPr lang="en-US" smtClean="0"/>
              <a:pPr/>
              <a:t>30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1349D88-09D2-C174-D07C-54FC46C4AE56}"/>
              </a:ext>
            </a:extLst>
          </p:cNvPr>
          <p:cNvGrpSpPr/>
          <p:nvPr/>
        </p:nvGrpSpPr>
        <p:grpSpPr>
          <a:xfrm>
            <a:off x="5576046" y="722359"/>
            <a:ext cx="5558117" cy="5413281"/>
            <a:chOff x="2115670" y="1039906"/>
            <a:chExt cx="5558117" cy="5413281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CE82B7A-17BF-1B58-9FAB-EC19D699A1BA}"/>
                </a:ext>
              </a:extLst>
            </p:cNvPr>
            <p:cNvSpPr/>
            <p:nvPr/>
          </p:nvSpPr>
          <p:spPr>
            <a:xfrm>
              <a:off x="2115670" y="1039906"/>
              <a:ext cx="5558117" cy="5413281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1F8597E-85A3-938B-86BE-D3A961447477}"/>
                </a:ext>
              </a:extLst>
            </p:cNvPr>
            <p:cNvSpPr/>
            <p:nvPr/>
          </p:nvSpPr>
          <p:spPr>
            <a:xfrm>
              <a:off x="2368947" y="3326480"/>
              <a:ext cx="2326292" cy="2110187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Traditional Neuromorphic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F5142D77-D622-147F-148E-0553EBD57463}"/>
                </a:ext>
              </a:extLst>
            </p:cNvPr>
            <p:cNvSpPr/>
            <p:nvPr/>
          </p:nvSpPr>
          <p:spPr>
            <a:xfrm>
              <a:off x="4386719" y="4476201"/>
              <a:ext cx="1848235" cy="1613451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Animals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55FC33E9-3CFF-2FA0-FC08-D64A67C69684}"/>
                </a:ext>
              </a:extLst>
            </p:cNvPr>
            <p:cNvSpPr/>
            <p:nvPr/>
          </p:nvSpPr>
          <p:spPr>
            <a:xfrm>
              <a:off x="3532093" y="2685125"/>
              <a:ext cx="1452283" cy="1429871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TENNs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A7516AC-6218-3137-7610-F00D6D936015}"/>
                </a:ext>
              </a:extLst>
            </p:cNvPr>
            <p:cNvSpPr txBox="1"/>
            <p:nvPr/>
          </p:nvSpPr>
          <p:spPr>
            <a:xfrm>
              <a:off x="5450541" y="2196353"/>
              <a:ext cx="17570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Flow Machines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F5D55B95-BA9D-7942-1F94-31A2400D8582}"/>
              </a:ext>
            </a:extLst>
          </p:cNvPr>
          <p:cNvSpPr txBox="1"/>
          <p:nvPr/>
        </p:nvSpPr>
        <p:spPr>
          <a:xfrm>
            <a:off x="322729" y="2366495"/>
            <a:ext cx="47871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Algorithms have a huge impact on compute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Sparsity is important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Sparsity tries to get ride of redundancy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TENNs Recurrent mode seems to squeeze out redundancy by other means</a:t>
            </a:r>
          </a:p>
        </p:txBody>
      </p:sp>
    </p:spTree>
    <p:extLst>
      <p:ext uri="{BB962C8B-B14F-4D97-AF65-F5344CB8AC3E}">
        <p14:creationId xmlns:p14="http://schemas.microsoft.com/office/powerpoint/2010/main" val="30668622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332AE-4B45-DEB6-85A6-F6E6D545BB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Thanks!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1D8F53-629D-13BD-77C9-6A196AE644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4F66DE-33E8-B889-844A-9C8824D7B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BrainChip Confidential - Internal Use Only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9F628E-D8D5-57E4-CFC9-1E54CFCAEB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|  </a:t>
            </a:r>
            <a:fld id="{D5F83086-02A1-194A-B6CF-FF24C935C097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0598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424D7D81-7F8A-4608-8093-EBC5775DD88B}"/>
              </a:ext>
            </a:extLst>
          </p:cNvPr>
          <p:cNvGrpSpPr/>
          <p:nvPr/>
        </p:nvGrpSpPr>
        <p:grpSpPr>
          <a:xfrm>
            <a:off x="2262908" y="1542473"/>
            <a:ext cx="8023969" cy="4754626"/>
            <a:chOff x="1572693" y="1401009"/>
            <a:chExt cx="8381756" cy="5198309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D788B55-9368-4607-9E07-066D15AF0C07}"/>
                </a:ext>
              </a:extLst>
            </p:cNvPr>
            <p:cNvGrpSpPr/>
            <p:nvPr/>
          </p:nvGrpSpPr>
          <p:grpSpPr>
            <a:xfrm>
              <a:off x="1718528" y="1401009"/>
              <a:ext cx="8235921" cy="5198309"/>
              <a:chOff x="1718528" y="1401009"/>
              <a:chExt cx="8235921" cy="5198309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23E53C4C-0640-4C35-AF62-4215B2F80019}"/>
                  </a:ext>
                </a:extLst>
              </p:cNvPr>
              <p:cNvGrpSpPr/>
              <p:nvPr/>
            </p:nvGrpSpPr>
            <p:grpSpPr>
              <a:xfrm>
                <a:off x="1718528" y="1401009"/>
                <a:ext cx="8235921" cy="5198309"/>
                <a:chOff x="1718528" y="1401009"/>
                <a:chExt cx="8235921" cy="5198309"/>
              </a:xfrm>
            </p:grpSpPr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id="{995BCC74-3C45-4100-A0F5-0FC0C33EC8F7}"/>
                    </a:ext>
                  </a:extLst>
                </p:cNvPr>
                <p:cNvGrpSpPr/>
                <p:nvPr/>
              </p:nvGrpSpPr>
              <p:grpSpPr>
                <a:xfrm>
                  <a:off x="1718528" y="1401009"/>
                  <a:ext cx="8235921" cy="5198309"/>
                  <a:chOff x="1718528" y="1401009"/>
                  <a:chExt cx="8235921" cy="5198309"/>
                </a:xfrm>
              </p:grpSpPr>
              <p:pic>
                <p:nvPicPr>
                  <p:cNvPr id="25" name="Graphic 24">
                    <a:extLst>
                      <a:ext uri="{FF2B5EF4-FFF2-40B4-BE49-F238E27FC236}">
                        <a16:creationId xmlns:a16="http://schemas.microsoft.com/office/drawing/2014/main" id="{8CFA4DCF-E025-421D-A027-BD6910F23E9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96DAC541-7B7A-43D3-8B79-37D633B846F1}">
                        <asvg:svgBlip xmlns:asvg="http://schemas.microsoft.com/office/drawing/2016/SVG/main" r:embed="rId3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718528" y="1401009"/>
                    <a:ext cx="8235921" cy="5198309"/>
                  </a:xfrm>
                  <a:prstGeom prst="rect">
                    <a:avLst/>
                  </a:prstGeom>
                </p:spPr>
              </p:pic>
              <p:cxnSp>
                <p:nvCxnSpPr>
                  <p:cNvPr id="26" name="Straight Arrow Connector 25">
                    <a:extLst>
                      <a:ext uri="{FF2B5EF4-FFF2-40B4-BE49-F238E27FC236}">
                        <a16:creationId xmlns:a16="http://schemas.microsoft.com/office/drawing/2014/main" id="{FC644510-43DA-4BE7-BA34-EA436D97B99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584575" y="3840162"/>
                    <a:ext cx="541338" cy="0"/>
                  </a:xfrm>
                  <a:prstGeom prst="straightConnector1">
                    <a:avLst/>
                  </a:prstGeom>
                  <a:ln w="1905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22" name="Straight Arrow Connector 21">
                  <a:extLst>
                    <a:ext uri="{FF2B5EF4-FFF2-40B4-BE49-F238E27FC236}">
                      <a16:creationId xmlns:a16="http://schemas.microsoft.com/office/drawing/2014/main" id="{6F9E8999-499A-428A-ADC2-F1D1299CDE5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455583" y="4635500"/>
                  <a:ext cx="76200" cy="80434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Arrow Connector 22">
                  <a:extLst>
                    <a:ext uri="{FF2B5EF4-FFF2-40B4-BE49-F238E27FC236}">
                      <a16:creationId xmlns:a16="http://schemas.microsoft.com/office/drawing/2014/main" id="{A7D4EE5E-AC91-4ABA-A268-58EE1E58BB4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964767" y="4635500"/>
                  <a:ext cx="76200" cy="80434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Arrow Connector 23">
                  <a:extLst>
                    <a:ext uri="{FF2B5EF4-FFF2-40B4-BE49-F238E27FC236}">
                      <a16:creationId xmlns:a16="http://schemas.microsoft.com/office/drawing/2014/main" id="{FA9130EA-FA67-459E-B5C7-6DE9CCA7542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473951" y="4635500"/>
                  <a:ext cx="76200" cy="80434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7997F10A-8D6D-4EE9-8F72-0A2D5EEF4D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98054" y="2101850"/>
                <a:ext cx="527859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F21D5B34-2D80-4685-B5E4-B515DA6765F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739188" y="3977938"/>
              <a:ext cx="449262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5C61BFC2-2E78-41B6-8F6C-F8B9F1614C7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02638" y="2239627"/>
              <a:ext cx="449262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A9AA7DCE-86CE-40AB-9B86-98D464B975E7}"/>
                    </a:ext>
                  </a:extLst>
                </p:cNvPr>
                <p:cNvSpPr txBox="1"/>
                <p:nvPr/>
              </p:nvSpPr>
              <p:spPr>
                <a:xfrm>
                  <a:off x="1850781" y="4312411"/>
                  <a:ext cx="1747273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9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×3=27 </m:t>
                        </m:r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MACs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A9AA7DCE-86CE-40AB-9B86-98D464B975E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50781" y="4312411"/>
                  <a:ext cx="1747273" cy="276999"/>
                </a:xfrm>
                <a:prstGeom prst="rect">
                  <a:avLst/>
                </a:prstGeom>
                <a:blipFill>
                  <a:blip r:embed="rId4"/>
                  <a:stretch>
                    <a:fillRect l="-5109" r="-5474" b="-219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FBBE354A-0319-46AF-AA2B-3B28F1D53523}"/>
                    </a:ext>
                  </a:extLst>
                </p:cNvPr>
                <p:cNvSpPr txBox="1"/>
                <p:nvPr/>
              </p:nvSpPr>
              <p:spPr>
                <a:xfrm>
                  <a:off x="1572693" y="2630840"/>
                  <a:ext cx="230345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9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×5×5=225 </m:t>
                        </m:r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MACs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FBBE354A-0319-46AF-AA2B-3B28F1D5352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72693" y="2630840"/>
                  <a:ext cx="2303451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3315" r="-3867" b="-243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44A4F3B-2742-4161-B15E-A305861EA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Event-Based Convolution, 2-D example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648ADB7-1B58-3F9A-53E6-EA1C71927F7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Benefits from Activation Sparsity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D26645-B645-44FC-A9D8-935950B2A9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6C28D9-1305-974F-AF02-CA99FE4BD6C5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8125E1-9807-B2D9-9AB2-3765D8EBB7AF}"/>
              </a:ext>
            </a:extLst>
          </p:cNvPr>
          <p:cNvSpPr txBox="1">
            <a:spLocks/>
          </p:cNvSpPr>
          <p:nvPr/>
        </p:nvSpPr>
        <p:spPr>
          <a:xfrm>
            <a:off x="9814560" y="6212787"/>
            <a:ext cx="1543724" cy="365125"/>
          </a:xfrm>
          <a:prstGeom prst="rect">
            <a:avLst/>
          </a:prstGeom>
        </p:spPr>
        <p:txBody>
          <a:bodyPr anchor="ctr">
            <a:normAutofit fontScale="62500" lnSpcReduction="20000"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/>
              <a:t>BRAINCHIP | TENN</a:t>
            </a:r>
          </a:p>
        </p:txBody>
      </p:sp>
    </p:spTree>
    <p:extLst>
      <p:ext uri="{BB962C8B-B14F-4D97-AF65-F5344CB8AC3E}">
        <p14:creationId xmlns:p14="http://schemas.microsoft.com/office/powerpoint/2010/main" val="38907983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5740C-9FE5-8C5A-D9CA-63B8E7059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example of Event processing and benefits</a:t>
            </a:r>
          </a:p>
        </p:txBody>
      </p:sp>
      <p:pic>
        <p:nvPicPr>
          <p:cNvPr id="10" name="Content Placeholder 9" descr="A graph of a function&#10;&#10;Description automatically generated with medium confidence">
            <a:extLst>
              <a:ext uri="{FF2B5EF4-FFF2-40B4-BE49-F238E27FC236}">
                <a16:creationId xmlns:a16="http://schemas.microsoft.com/office/drawing/2014/main" id="{104332C3-C2A8-4E18-D65F-1D933869F4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12" b="3382"/>
          <a:stretch/>
        </p:blipFill>
        <p:spPr>
          <a:xfrm>
            <a:off x="972147" y="1419532"/>
            <a:ext cx="3554456" cy="3654886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C88278-0CA2-06DF-F4CB-DED68EFCE61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1503" y="961280"/>
            <a:ext cx="3275493" cy="403225"/>
          </a:xfrm>
        </p:spPr>
        <p:txBody>
          <a:bodyPr/>
          <a:lstStyle/>
          <a:p>
            <a:r>
              <a:rPr lang="en-US" dirty="0"/>
              <a:t>Lebesgue Sampling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4E63A4-6F62-3754-7E18-82B7EAA25F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|  </a:t>
            </a:r>
            <a:fld id="{D5F83086-02A1-194A-B6CF-FF24C935C097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83EFB9-5392-2DBD-BA0B-36C9B5263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BrainChip Confidential - Internal Use Only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85909A4-E0DA-AEE0-95FD-C4B278EDFB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7190" y="1453523"/>
            <a:ext cx="3554456" cy="362089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D7071D4-A8B9-5761-D763-826A6B20CB9D}"/>
              </a:ext>
            </a:extLst>
          </p:cNvPr>
          <p:cNvSpPr txBox="1"/>
          <p:nvPr/>
        </p:nvSpPr>
        <p:spPr>
          <a:xfrm>
            <a:off x="862288" y="5629285"/>
            <a:ext cx="52337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/>
              <a:t>T. Kawaguchi, M. Inoue, S. Adachi, 2017, State Estimation under Lebesgue Sampling and an Approach to Event-Triggered Control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433D969-4365-0A4C-15D6-C220F72E632A}"/>
              </a:ext>
            </a:extLst>
          </p:cNvPr>
          <p:cNvSpPr/>
          <p:nvPr/>
        </p:nvSpPr>
        <p:spPr>
          <a:xfrm>
            <a:off x="7297947" y="5185062"/>
            <a:ext cx="3640347" cy="8135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When relative efficiency passes one, we see mac performance that exceed the “theoretical max”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8602D3EB-C9AE-7280-5145-480368159F93}"/>
              </a:ext>
            </a:extLst>
          </p:cNvPr>
          <p:cNvSpPr txBox="1">
            <a:spLocks/>
          </p:cNvSpPr>
          <p:nvPr/>
        </p:nvSpPr>
        <p:spPr>
          <a:xfrm>
            <a:off x="5917721" y="985602"/>
            <a:ext cx="5873395" cy="507502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  <a:buSzPct val="90000"/>
              <a:buFont typeface="Arial" panose="020B0604020202020204" pitchFamily="34" charset="0"/>
              <a:buNone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Greater that 100% mac efficiency</a:t>
            </a:r>
          </a:p>
        </p:txBody>
      </p:sp>
    </p:spTree>
    <p:extLst>
      <p:ext uri="{BB962C8B-B14F-4D97-AF65-F5344CB8AC3E}">
        <p14:creationId xmlns:p14="http://schemas.microsoft.com/office/powerpoint/2010/main" val="29063394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2F685-D8D4-EC9D-A115-ED10CB0AA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952" y="396815"/>
            <a:ext cx="11374163" cy="736177"/>
          </a:xfrm>
        </p:spPr>
        <p:txBody>
          <a:bodyPr/>
          <a:lstStyle/>
          <a:p>
            <a:r>
              <a:rPr lang="en-US" sz="3600" dirty="0"/>
              <a:t>What Matters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4BDBBF-BD19-1822-2BBA-ADB1BEB05E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6709" y="1462206"/>
            <a:ext cx="8557402" cy="4629811"/>
          </a:xfrm>
        </p:spPr>
        <p:txBody>
          <a:bodyPr/>
          <a:lstStyle/>
          <a:p>
            <a:pPr algn="ctr"/>
            <a:r>
              <a:rPr lang="en-US" sz="3600" dirty="0"/>
              <a:t>Algorithms</a:t>
            </a:r>
          </a:p>
          <a:p>
            <a:pPr algn="ctr"/>
            <a:r>
              <a:rPr lang="en-US" sz="3600" dirty="0">
                <a:solidFill>
                  <a:schemeClr val="bg1">
                    <a:lumMod val="85000"/>
                  </a:schemeClr>
                </a:solidFill>
              </a:rPr>
              <a:t>Software</a:t>
            </a:r>
          </a:p>
          <a:p>
            <a:pPr algn="ctr"/>
            <a:r>
              <a:rPr lang="en-US" sz="3600" dirty="0">
                <a:solidFill>
                  <a:schemeClr val="bg1">
                    <a:lumMod val="85000"/>
                  </a:schemeClr>
                </a:solidFill>
              </a:rPr>
              <a:t>MACs</a:t>
            </a:r>
          </a:p>
          <a:p>
            <a:pPr algn="ctr"/>
            <a:r>
              <a:rPr lang="en-US" sz="3600" dirty="0">
                <a:solidFill>
                  <a:schemeClr val="bg1">
                    <a:lumMod val="85000"/>
                  </a:schemeClr>
                </a:solidFill>
              </a:rPr>
              <a:t>Size</a:t>
            </a:r>
          </a:p>
          <a:p>
            <a:pPr algn="ctr"/>
            <a:r>
              <a:rPr lang="en-US" sz="3600" dirty="0">
                <a:solidFill>
                  <a:schemeClr val="bg1">
                    <a:lumMod val="85000"/>
                  </a:schemeClr>
                </a:solidFill>
              </a:rPr>
              <a:t>Data</a:t>
            </a:r>
          </a:p>
          <a:p>
            <a:pPr algn="ctr"/>
            <a:endParaRPr lang="en-US" sz="36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7E9697-679A-EA98-08BC-BAFA1DB3C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en-US"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FE9A4A-B118-B922-840E-497B601D70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 lang="en-US"/>
            </a:pPr>
            <a:r>
              <a:rPr lang="en-US"/>
              <a:t>|  </a:t>
            </a:r>
            <a:fld id="{D5F83086-02A1-194A-B6CF-FF24C935C09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470840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8B3DD8E-A2AC-5CD5-0F8E-9ED79202A6BF}"/>
              </a:ext>
            </a:extLst>
          </p:cNvPr>
          <p:cNvCxnSpPr>
            <a:cxnSpLocks/>
          </p:cNvCxnSpPr>
          <p:nvPr/>
        </p:nvCxnSpPr>
        <p:spPr>
          <a:xfrm>
            <a:off x="4376754" y="1888393"/>
            <a:ext cx="0" cy="4445532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BF02FB4C-52BD-98F6-1C01-BD63CF789D1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70851411"/>
              </p:ext>
            </p:extLst>
          </p:nvPr>
        </p:nvGraphicFramePr>
        <p:xfrm>
          <a:off x="1402271" y="1280384"/>
          <a:ext cx="6396008" cy="51728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0F5A4BEC-4939-6E49-4307-684F485DC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Flow machines: </a:t>
            </a:r>
            <a:r>
              <a:rPr lang="en-US" dirty="0"/>
              <a:t>Long sequence processing makes use of sparse data representation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702592-D6E6-E490-2D18-F7010E941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96608" y="6333925"/>
            <a:ext cx="5174142" cy="365125"/>
          </a:xfrm>
        </p:spPr>
        <p:txBody>
          <a:bodyPr/>
          <a:lstStyle/>
          <a:p>
            <a:pPr>
              <a:defRPr lang="en-US"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DDEFFE-ED62-C5D0-D81C-51FD3448B1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 lang="en-US"/>
            </a:pPr>
            <a:r>
              <a:rPr lang="en-US"/>
              <a:t>|  </a:t>
            </a:r>
            <a:fld id="{D5F83086-02A1-194A-B6CF-FF24C935C097}" type="slidenum">
              <a:rPr lang="en-US" smtClean="0"/>
              <a:t>7</a:t>
            </a:fld>
            <a:endParaRPr lang="en-US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D55A47F1-E672-B300-D3BE-70471587FF44}"/>
              </a:ext>
            </a:extLst>
          </p:cNvPr>
          <p:cNvSpPr/>
          <p:nvPr/>
        </p:nvSpPr>
        <p:spPr>
          <a:xfrm>
            <a:off x="4526760" y="1906439"/>
            <a:ext cx="1949569" cy="517584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Flow Machines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E51B59EA-DACD-00CA-B01D-0B6C1AC12A7D}"/>
              </a:ext>
            </a:extLst>
          </p:cNvPr>
          <p:cNvSpPr/>
          <p:nvPr/>
        </p:nvSpPr>
        <p:spPr>
          <a:xfrm flipH="1">
            <a:off x="2102629" y="1906439"/>
            <a:ext cx="2119222" cy="517584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Static Machines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E80BFE-E5B7-2072-E84D-A36AF58DA2DF}"/>
              </a:ext>
            </a:extLst>
          </p:cNvPr>
          <p:cNvSpPr txBox="1"/>
          <p:nvPr/>
        </p:nvSpPr>
        <p:spPr>
          <a:xfrm>
            <a:off x="8053326" y="1435720"/>
            <a:ext cx="40285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Leverages redundancy in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Long state Memory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Dramatically reduces power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Future or edge-AI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757708B-58FF-194E-0EB5-239FF0B3B200}"/>
              </a:ext>
            </a:extLst>
          </p:cNvPr>
          <p:cNvSpPr/>
          <p:nvPr/>
        </p:nvSpPr>
        <p:spPr>
          <a:xfrm>
            <a:off x="2050538" y="1280384"/>
            <a:ext cx="1944777" cy="62605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Modern AI Lives Here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2F5CD96-C7ED-CE43-72E2-C48EDCFBF289}"/>
              </a:ext>
            </a:extLst>
          </p:cNvPr>
          <p:cNvSpPr/>
          <p:nvPr/>
        </p:nvSpPr>
        <p:spPr>
          <a:xfrm>
            <a:off x="4484190" y="1280384"/>
            <a:ext cx="1751161" cy="62605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Future Edge AI Lives Here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8CC8DB6-0A6C-AF77-2639-F8B54B2DC5BF}"/>
              </a:ext>
            </a:extLst>
          </p:cNvPr>
          <p:cNvSpPr txBox="1"/>
          <p:nvPr/>
        </p:nvSpPr>
        <p:spPr>
          <a:xfrm>
            <a:off x="9023420" y="5194998"/>
            <a:ext cx="305844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Flow Machine Concept being co-developed with Dr. Jon </a:t>
            </a:r>
            <a:r>
              <a:rPr lang="en-US" sz="1400" i="1" dirty="0" err="1"/>
              <a:t>Tapson</a:t>
            </a:r>
            <a:r>
              <a:rPr lang="en-US" sz="1400" i="1" dirty="0"/>
              <a:t>, CDO, BrainChip</a:t>
            </a:r>
          </a:p>
        </p:txBody>
      </p:sp>
    </p:spTree>
    <p:extLst>
      <p:ext uri="{BB962C8B-B14F-4D97-AF65-F5344CB8AC3E}">
        <p14:creationId xmlns:p14="http://schemas.microsoft.com/office/powerpoint/2010/main" val="3337485760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18D95-37CC-3E80-771E-003994E48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TENNs can reduce energy use by orders of magnitude</a:t>
            </a:r>
          </a:p>
        </p:txBody>
      </p:sp>
      <p:pic>
        <p:nvPicPr>
          <p:cNvPr id="12" name="Content Placeholder 11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7322B3D8-14F0-4D67-AC30-04BB6957E98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614319" y="1403350"/>
            <a:ext cx="4654550" cy="4654550"/>
          </a:xfrm>
          <a:noFill/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4EF198-3B91-2A0A-2010-A462C56BE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BRAINCHIP | TENN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2E03B9-8780-C7D1-C7C4-36D9C032DD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|  </a:t>
            </a:r>
            <a:fld id="{D5F83086-02A1-194A-B6CF-FF24C935C097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D67F19-F0A8-9F80-0225-E8587DD26316}"/>
              </a:ext>
            </a:extLst>
          </p:cNvPr>
          <p:cNvSpPr txBox="1"/>
          <p:nvPr/>
        </p:nvSpPr>
        <p:spPr>
          <a:xfrm>
            <a:off x="232264" y="1403350"/>
            <a:ext cx="6288145" cy="410881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TENN </a:t>
            </a:r>
            <a:r>
              <a:rPr lang="en-US" dirty="0"/>
              <a:t>= TEMPORAL EVENT-BASED NEURAL NETWORK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TENN is related to </a:t>
            </a:r>
            <a:r>
              <a:rPr lang="en-US" b="1" dirty="0"/>
              <a:t>State Space Models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Replacement for many Transformer tasks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Language Models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Time-series  Data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Spatiotemporal Data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Dramatically lowers energy requirements across all compute platforms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Can Leverage Event Based Computation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82451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AED76D49-CB7C-13BE-0DE1-35EA0B00AF7E}"/>
              </a:ext>
            </a:extLst>
          </p:cNvPr>
          <p:cNvSpPr txBox="1"/>
          <p:nvPr/>
        </p:nvSpPr>
        <p:spPr>
          <a:xfrm>
            <a:off x="415092" y="404813"/>
            <a:ext cx="11376024" cy="36512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0" kern="1200" dirty="0">
                <a:latin typeface="+mj-lt"/>
                <a:ea typeface="+mj-ea"/>
                <a:cs typeface="+mj-cs"/>
              </a:rPr>
              <a:t>Representing time-series with</a:t>
            </a:r>
            <a:r>
              <a:rPr lang="en-US" sz="2400" b="0" u="sng" kern="1200" dirty="0">
                <a:latin typeface="+mj-lt"/>
                <a:ea typeface="+mj-ea"/>
                <a:cs typeface="+mj-cs"/>
              </a:rPr>
              <a:t> Recursive </a:t>
            </a:r>
            <a:r>
              <a:rPr lang="en-US" sz="2400" dirty="0">
                <a:latin typeface="+mj-lt"/>
                <a:ea typeface="+mj-ea"/>
                <a:cs typeface="+mj-cs"/>
              </a:rPr>
              <a:t>0</a:t>
            </a:r>
            <a:r>
              <a:rPr lang="en-US" sz="2400" b="0" kern="1200" dirty="0">
                <a:latin typeface="+mj-lt"/>
                <a:ea typeface="+mj-ea"/>
                <a:cs typeface="+mj-cs"/>
              </a:rPr>
              <a:t>rthogonal  polynomials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7EB692F7-1383-ABD3-947C-F141D885E9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8" y="779877"/>
            <a:ext cx="11376025" cy="403225"/>
          </a:xfrm>
        </p:spPr>
        <p:txBody>
          <a:bodyPr/>
          <a:lstStyle/>
          <a:p>
            <a:r>
              <a:rPr lang="en-US" sz="2000" dirty="0"/>
              <a:t>Inspiration: Physicists @ </a:t>
            </a:r>
            <a:r>
              <a:rPr lang="en-US" sz="2000" dirty="0" err="1"/>
              <a:t>brainchip</a:t>
            </a:r>
            <a:r>
              <a:rPr lang="en-US" sz="2000" dirty="0"/>
              <a:t> modeling neural dynamics in a compact form</a:t>
            </a:r>
          </a:p>
        </p:txBody>
      </p:sp>
      <p:sp>
        <p:nvSpPr>
          <p:cNvPr id="23" name="Slide Number Placeholder 4">
            <a:extLst>
              <a:ext uri="{FF2B5EF4-FFF2-40B4-BE49-F238E27FC236}">
                <a16:creationId xmlns:a16="http://schemas.microsoft.com/office/drawing/2014/main" id="{1E2701B4-77D7-6B49-7938-2794DA618E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70750" y="6212787"/>
            <a:ext cx="420366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|  </a:t>
            </a:r>
            <a:fld id="{D5F83086-02A1-194A-B6CF-FF24C935C097}" type="slidenum">
              <a:rPr lang="en-US" smtClean="0"/>
              <a:pPr>
                <a:spcAft>
                  <a:spcPts val="600"/>
                </a:spcAft>
              </a:pPr>
              <a:t>9</a:t>
            </a:fld>
            <a:endParaRPr lang="en-US"/>
          </a:p>
        </p:txBody>
      </p:sp>
      <p:pic>
        <p:nvPicPr>
          <p:cNvPr id="14" name="Picture 13" descr="A graph of a function&#10;&#10;Description automatically generated with medium confidence">
            <a:extLst>
              <a:ext uri="{FF2B5EF4-FFF2-40B4-BE49-F238E27FC236}">
                <a16:creationId xmlns:a16="http://schemas.microsoft.com/office/drawing/2014/main" id="{B16C5559-D718-2A63-5B47-FF84DE7E4D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557" y="2038916"/>
            <a:ext cx="3075232" cy="20618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3AAA9C0-CA3A-9565-F30A-E2745880CB81}"/>
              </a:ext>
            </a:extLst>
          </p:cNvPr>
          <p:cNvSpPr txBox="1"/>
          <p:nvPr/>
        </p:nvSpPr>
        <p:spPr>
          <a:xfrm>
            <a:off x="636055" y="4893205"/>
            <a:ext cx="4032728" cy="11215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722376">
              <a:spcAft>
                <a:spcPts val="600"/>
              </a:spcAft>
            </a:pPr>
            <a:r>
              <a:rPr lang="en-US" sz="1422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ILegendre</a:t>
            </a:r>
            <a:r>
              <a:rPr lang="en-US" sz="1422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polynomials basis : exponential convergence for analytic functions.</a:t>
            </a:r>
          </a:p>
          <a:p>
            <a:pPr defTabSz="722376">
              <a:spcAft>
                <a:spcPts val="600"/>
              </a:spcAft>
            </a:pPr>
            <a:r>
              <a:rPr lang="en-US" sz="1422" dirty="0"/>
              <a:t>Not tolerant to discontinuities</a:t>
            </a:r>
            <a:endParaRPr lang="en-US" sz="1422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defTabSz="722376">
              <a:spcAft>
                <a:spcPts val="600"/>
              </a:spcAft>
            </a:pPr>
            <a:endParaRPr lang="en-US" sz="1422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24C480-678B-49D6-B141-3A36757D1E4A}"/>
              </a:ext>
            </a:extLst>
          </p:cNvPr>
          <p:cNvSpPr txBox="1"/>
          <p:nvPr/>
        </p:nvSpPr>
        <p:spPr>
          <a:xfrm>
            <a:off x="5951649" y="5126088"/>
            <a:ext cx="4032728" cy="13216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722376">
              <a:spcAft>
                <a:spcPts val="600"/>
              </a:spcAft>
            </a:pPr>
            <a:r>
              <a:rPr lang="en-US" sz="1422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Chebyshev polynomial basis can lead to exponential convergence for a wide range of functions, including those with singularities or discontinuities.*</a:t>
            </a:r>
          </a:p>
          <a:p>
            <a:pPr>
              <a:spcAft>
                <a:spcPts val="600"/>
              </a:spcAft>
            </a:pP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DC0CD9-33FE-7F42-1DCE-88E5D4489D9D}"/>
              </a:ext>
            </a:extLst>
          </p:cNvPr>
          <p:cNvSpPr txBox="1"/>
          <p:nvPr/>
        </p:nvSpPr>
        <p:spPr>
          <a:xfrm>
            <a:off x="935133" y="1404000"/>
            <a:ext cx="3856755" cy="3111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722376">
              <a:spcAft>
                <a:spcPts val="600"/>
              </a:spcAft>
            </a:pPr>
            <a:r>
              <a:rPr lang="en-US" sz="1422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Legendre polynomials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C20BEE-5305-60BA-522C-04FAAF65B7AA}"/>
              </a:ext>
            </a:extLst>
          </p:cNvPr>
          <p:cNvSpPr txBox="1"/>
          <p:nvPr/>
        </p:nvSpPr>
        <p:spPr>
          <a:xfrm>
            <a:off x="6254345" y="1404000"/>
            <a:ext cx="4865343" cy="3111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722376">
              <a:spcAft>
                <a:spcPts val="600"/>
              </a:spcAft>
            </a:pPr>
            <a:r>
              <a:rPr lang="en-US" sz="1422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Chebyshev polynomials</a:t>
            </a:r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133C91-F29A-07A1-FF69-C84461498A00}"/>
              </a:ext>
            </a:extLst>
          </p:cNvPr>
          <p:cNvSpPr txBox="1"/>
          <p:nvPr/>
        </p:nvSpPr>
        <p:spPr>
          <a:xfrm>
            <a:off x="5315424" y="6239793"/>
            <a:ext cx="4032729" cy="3111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722376">
              <a:spcAft>
                <a:spcPts val="600"/>
              </a:spcAft>
            </a:pPr>
            <a:r>
              <a:rPr lang="en-US" sz="71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*Lloyd N. </a:t>
            </a:r>
            <a:r>
              <a:rPr lang="en-US" sz="711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Trefethen</a:t>
            </a:r>
            <a:r>
              <a:rPr lang="en-US" sz="71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2019. Approximation Theory and Approximation Practice, Extended Edition. SIAM-Society for Industrial and Applied Mathematics, Philadelphia, PA, USA.</a:t>
            </a:r>
            <a:endParaRPr lang="en-US" sz="900"/>
          </a:p>
        </p:txBody>
      </p:sp>
      <p:pic>
        <p:nvPicPr>
          <p:cNvPr id="10" name="Picture 9" descr="A graph of colored lines&#10;&#10;Description automatically generated">
            <a:extLst>
              <a:ext uri="{FF2B5EF4-FFF2-40B4-BE49-F238E27FC236}">
                <a16:creationId xmlns:a16="http://schemas.microsoft.com/office/drawing/2014/main" id="{AE02AFBE-F645-3839-6EEC-C2CA9C7475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51" y="1870353"/>
            <a:ext cx="3191848" cy="212789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01A037D-1922-2BF1-4F9D-238B3A1C461F}"/>
              </a:ext>
            </a:extLst>
          </p:cNvPr>
          <p:cNvSpPr/>
          <p:nvPr/>
        </p:nvSpPr>
        <p:spPr>
          <a:xfrm>
            <a:off x="5796052" y="1686787"/>
            <a:ext cx="4175859" cy="4391336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527C868-440E-FAAF-5379-64D03B0017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8618" y="4115964"/>
            <a:ext cx="3115110" cy="89547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AF6190B-1354-31E7-D616-CAE47FA8E7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064" y="3998251"/>
            <a:ext cx="4001058" cy="838317"/>
          </a:xfrm>
          <a:prstGeom prst="rect">
            <a:avLst/>
          </a:prstGeom>
        </p:spPr>
      </p:pic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120E4DDA-9E50-6E87-8C6A-42B9B674E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814560" y="6212787"/>
            <a:ext cx="1543724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BRAINCHIP | TENN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5A91961-293F-3D32-672C-857A28E3EA63}"/>
              </a:ext>
            </a:extLst>
          </p:cNvPr>
          <p:cNvSpPr/>
          <p:nvPr/>
        </p:nvSpPr>
        <p:spPr>
          <a:xfrm>
            <a:off x="429263" y="1870353"/>
            <a:ext cx="4175859" cy="3892092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2423286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HUBID" val="3989630305083696983424a0832717b284239094b30b02195caa57aded6342365342937"/>
  <p:tag name="SLIDEHUBID_NEW" val="updated"/>
  <p:tag name="SLIDEHUBUPDATETIME" val="2024-06-21 21:06:31.88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HUBID" val="91944039513890653024208692ff082079504f0800d30148d1190a1950c93b656188929"/>
  <p:tag name="SLIDEHUBID_NEW" val="updated"/>
  <p:tag name="SLIDEHUBUPDATETIME" val="2024-08-07 21:48:32.224"/>
</p:tagLst>
</file>

<file path=ppt/theme/theme1.xml><?xml version="1.0" encoding="utf-8"?>
<a:theme xmlns:a="http://schemas.openxmlformats.org/drawingml/2006/main" name="1_Brainchip 2022">
  <a:themeElements>
    <a:clrScheme name="Brainchip">
      <a:dk1>
        <a:srgbClr val="000000"/>
      </a:dk1>
      <a:lt1>
        <a:srgbClr val="FFFFFF"/>
      </a:lt1>
      <a:dk2>
        <a:srgbClr val="808080"/>
      </a:dk2>
      <a:lt2>
        <a:srgbClr val="ED8B00"/>
      </a:lt2>
      <a:accent1>
        <a:srgbClr val="ED8B00"/>
      </a:accent1>
      <a:accent2>
        <a:srgbClr val="808080"/>
      </a:accent2>
      <a:accent3>
        <a:srgbClr val="000000"/>
      </a:accent3>
      <a:accent4>
        <a:srgbClr val="E73C3E"/>
      </a:accent4>
      <a:accent5>
        <a:srgbClr val="489FDF"/>
      </a:accent5>
      <a:accent6>
        <a:srgbClr val="A3D233"/>
      </a:accent6>
      <a:hlink>
        <a:srgbClr val="808080"/>
      </a:hlink>
      <a:folHlink>
        <a:srgbClr val="ED8B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sz="14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175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0" id="{F50E4711-ECB2-A047-BCC8-FF186C2B9759}" vid="{7AF57538-41AE-7C42-9227-08734BAA3854}"/>
    </a:ext>
  </a:extLst>
</a:theme>
</file>

<file path=ppt/theme/theme2.xml><?xml version="1.0" encoding="utf-8"?>
<a:theme xmlns:a="http://schemas.openxmlformats.org/drawingml/2006/main" name="Brainchip 2022">
  <a:themeElements>
    <a:clrScheme name="Brainchip">
      <a:dk1>
        <a:srgbClr val="000000"/>
      </a:dk1>
      <a:lt1>
        <a:srgbClr val="FFFFFF"/>
      </a:lt1>
      <a:dk2>
        <a:srgbClr val="808080"/>
      </a:dk2>
      <a:lt2>
        <a:srgbClr val="ED8B00"/>
      </a:lt2>
      <a:accent1>
        <a:srgbClr val="ED8B00"/>
      </a:accent1>
      <a:accent2>
        <a:srgbClr val="808080"/>
      </a:accent2>
      <a:accent3>
        <a:srgbClr val="000000"/>
      </a:accent3>
      <a:accent4>
        <a:srgbClr val="E73C3E"/>
      </a:accent4>
      <a:accent5>
        <a:srgbClr val="489FDF"/>
      </a:accent5>
      <a:accent6>
        <a:srgbClr val="A3D233"/>
      </a:accent6>
      <a:hlink>
        <a:srgbClr val="808080"/>
      </a:hlink>
      <a:folHlink>
        <a:srgbClr val="ED8B00"/>
      </a:folHlink>
    </a:clrScheme>
    <a:fontScheme name="Century Gothic">
      <a:majorFont>
        <a:latin typeface="Century Gothic" panose="020F0302020204030204"/>
        <a:ea typeface="Century Gothic" panose="020F0302020204030204"/>
        <a:cs typeface="Arial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Century Gothic" panose="020F0302020204030204"/>
        <a:cs typeface="Arial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sz="14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175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Brainchip_template_2022" id="{A272A8ED-B717-47C2-BC3E-14E5643BD306}" vid="{AB72B0A1-ECEE-4ECA-95A5-7C9570F3686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2408e1de-21df-4abe-92f2-89fa9a9e9aef">
      <UserInfo>
        <DisplayName>Tony Lewis</DisplayName>
        <AccountId>1019</AccountId>
        <AccountType/>
      </UserInfo>
      <UserInfo>
        <DisplayName>Steve Thorne</DisplayName>
        <AccountId>1035</AccountId>
        <AccountType/>
      </UserInfo>
      <UserInfo>
        <DisplayName>Fred Little</DisplayName>
        <AccountId>915</AccountId>
        <AccountType/>
      </UserInfo>
      <UserInfo>
        <DisplayName>Michael Cromartie</DisplayName>
        <AccountId>325</AccountId>
        <AccountType/>
      </UserInfo>
      <UserInfo>
        <DisplayName>JP Wright</DisplayName>
        <AccountId>223</AccountId>
        <AccountType/>
      </UserInfo>
      <UserInfo>
        <DisplayName>Todd Vierra</DisplayName>
        <AccountId>16</AccountId>
        <AccountType/>
      </UserInfo>
    </SharedWithUsers>
    <lcf76f155ced4ddcb4097134ff3c332f xmlns="dabaa4d9-0635-49e9-817c-01c47f4f7f1d">
      <Terms xmlns="http://schemas.microsoft.com/office/infopath/2007/PartnerControls"/>
    </lcf76f155ced4ddcb4097134ff3c332f>
    <TaxCatchAll xmlns="2408e1de-21df-4abe-92f2-89fa9a9e9ae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C13BE9E32ADCD43A4D7BE26943E7735" ma:contentTypeVersion="17" ma:contentTypeDescription="Create a new document." ma:contentTypeScope="" ma:versionID="bec37efc471f7d96744336b8de2e8cc9">
  <xsd:schema xmlns:xsd="http://www.w3.org/2001/XMLSchema" xmlns:xs="http://www.w3.org/2001/XMLSchema" xmlns:p="http://schemas.microsoft.com/office/2006/metadata/properties" xmlns:ns2="2408e1de-21df-4abe-92f2-89fa9a9e9aef" xmlns:ns3="dabaa4d9-0635-49e9-817c-01c47f4f7f1d" targetNamespace="http://schemas.microsoft.com/office/2006/metadata/properties" ma:root="true" ma:fieldsID="e990676d267dccc08819f50b25ad7c64" ns2:_="" ns3:_="">
    <xsd:import namespace="2408e1de-21df-4abe-92f2-89fa9a9e9aef"/>
    <xsd:import namespace="dabaa4d9-0635-49e9-817c-01c47f4f7f1d"/>
    <xsd:element name="properties">
      <xsd:complexType>
        <xsd:sequence>
          <xsd:element name="documentManagement">
            <xsd:complexType>
              <xsd:all>
                <xsd:element ref="ns2:TaxCatchAll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lcf76f155ced4ddcb4097134ff3c332f" minOccurs="0"/>
                <xsd:element ref="ns3:MediaServiceDateTaken" minOccurs="0"/>
                <xsd:element ref="ns3:MediaLengthInSeconds" minOccurs="0"/>
                <xsd:element ref="ns2:SharedWithUsers" minOccurs="0"/>
                <xsd:element ref="ns2:SharedWithDetail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08e1de-21df-4abe-92f2-89fa9a9e9aef" elementFormDefault="qualified">
    <xsd:import namespace="http://schemas.microsoft.com/office/2006/documentManagement/types"/>
    <xsd:import namespace="http://schemas.microsoft.com/office/infopath/2007/PartnerControls"/>
    <xsd:element name="TaxCatchAll" ma:index="8" nillable="true" ma:displayName="Taxonomy Catch All Column" ma:hidden="true" ma:list="{50102dd0-faad-405f-89f8-383faf3403d6}" ma:internalName="TaxCatchAll" ma:showField="CatchAllData" ma:web="2408e1de-21df-4abe-92f2-89fa9a9e9ae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baa4d9-0635-49e9-817c-01c47f4f7f1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8ce9f98e-9ad5-43de-b59a-72d7e946aae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DDB160D-5B5F-4AD8-A007-F99AD94D09D7}">
  <ds:schemaRefs>
    <ds:schemaRef ds:uri="3a633b45-8062-4b6a-b87f-bc8c49b08556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purl.org/dc/dcmitype/"/>
    <ds:schemaRef ds:uri="http://purl.org/dc/terms/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456bfb44-9942-45b2-9178-9e90d4898c53"/>
  </ds:schemaRefs>
</ds:datastoreItem>
</file>

<file path=customXml/itemProps2.xml><?xml version="1.0" encoding="utf-8"?>
<ds:datastoreItem xmlns:ds="http://schemas.openxmlformats.org/officeDocument/2006/customXml" ds:itemID="{B5118748-9330-4FB6-BB9E-1CCA80AA0DD8}"/>
</file>

<file path=customXml/itemProps3.xml><?xml version="1.0" encoding="utf-8"?>
<ds:datastoreItem xmlns:ds="http://schemas.openxmlformats.org/officeDocument/2006/customXml" ds:itemID="{1AFDA413-88AD-4BDE-BA30-FBF5A0B0DFC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2165</TotalTime>
  <Words>2793</Words>
  <Application>Microsoft Office PowerPoint</Application>
  <PresentationFormat>Widescreen</PresentationFormat>
  <Paragraphs>534</Paragraphs>
  <Slides>31</Slides>
  <Notes>8</Notes>
  <HiddenSlides>1</HiddenSlides>
  <MMClips>5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5" baseType="lpstr">
      <vt:lpstr>Aptos</vt:lpstr>
      <vt:lpstr>Arial</vt:lpstr>
      <vt:lpstr>Arial,Sans-Serif</vt:lpstr>
      <vt:lpstr>Calibri</vt:lpstr>
      <vt:lpstr>Calibri Light</vt:lpstr>
      <vt:lpstr>Cambria Math</vt:lpstr>
      <vt:lpstr>Century Gothic</vt:lpstr>
      <vt:lpstr>Courier New</vt:lpstr>
      <vt:lpstr>Roboto</vt:lpstr>
      <vt:lpstr>Symbol</vt:lpstr>
      <vt:lpstr>Times</vt:lpstr>
      <vt:lpstr>Wingdings</vt:lpstr>
      <vt:lpstr>1_Brainchip 2022</vt:lpstr>
      <vt:lpstr>Brainchip 2022</vt:lpstr>
      <vt:lpstr>PowerPoint Presentation</vt:lpstr>
      <vt:lpstr>Brainchip AI – At a Glance</vt:lpstr>
      <vt:lpstr>Akida 2.x IP: Architecture and Benefits</vt:lpstr>
      <vt:lpstr>Event-Based Convolution, 2-D example</vt:lpstr>
      <vt:lpstr>Simple example of Event processing and benefits</vt:lpstr>
      <vt:lpstr>What Matters</vt:lpstr>
      <vt:lpstr>Flow machines: Long sequence processing makes use of sparse data representation</vt:lpstr>
      <vt:lpstr>TENNs can reduce energy use by orders of magnitude</vt:lpstr>
      <vt:lpstr>PowerPoint Presentation</vt:lpstr>
      <vt:lpstr>Key Insight</vt:lpstr>
      <vt:lpstr>Run mode is a State Machine!</vt:lpstr>
      <vt:lpstr>Recurrent to Convolution</vt:lpstr>
      <vt:lpstr>Recurrent to Convolution</vt:lpstr>
      <vt:lpstr>Kernel Representation Evolution</vt:lpstr>
      <vt:lpstr>What price, Learnable Kernels? </vt:lpstr>
      <vt:lpstr>Research  Roadmap for TENNs</vt:lpstr>
      <vt:lpstr>How well does TENNs work? </vt:lpstr>
      <vt:lpstr>TENNs Shows State Of The Art (SOTA) Results across Use Cases</vt:lpstr>
      <vt:lpstr>CNN versus TENNs Audio Pipeline</vt:lpstr>
      <vt:lpstr>CNN versus TENNs Audio Pipeline</vt:lpstr>
      <vt:lpstr>TENNs: KWS Solution</vt:lpstr>
      <vt:lpstr>TENNs: Audio Denoising Solution</vt:lpstr>
      <vt:lpstr>Task: Audio Denoising </vt:lpstr>
      <vt:lpstr>TENN: IBM DVS128 Gesture Dataset Model Comparison</vt:lpstr>
      <vt:lpstr>TASK:  DVS Hand Gesture Recognition Accuracy vs Latency</vt:lpstr>
      <vt:lpstr>Benchmark Comparison with Public LLM Models</vt:lpstr>
      <vt:lpstr>TENNs performs better than networks that a far bigger. </vt:lpstr>
      <vt:lpstr>Is TENNs neuromorphic?</vt:lpstr>
      <vt:lpstr>Is TENNs running a Neuromorphic flow machine? </vt:lpstr>
      <vt:lpstr>Key take away</vt:lpstr>
      <vt:lpstr>Thanks!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Effective. Efficient. Everywhere</dc:title>
  <dc:creator>Todd Vierra</dc:creator>
  <cp:lastModifiedBy>Tony Lewis</cp:lastModifiedBy>
  <cp:revision>3</cp:revision>
  <dcterms:created xsi:type="dcterms:W3CDTF">2024-03-13T19:14:32Z</dcterms:created>
  <dcterms:modified xsi:type="dcterms:W3CDTF">2024-10-22T14:26:56Z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0x0101005C13BE9E32ADCD43A4D7BE26943E7735</vt:lpwstr>
  </property>
  <property fmtid="{D5CDD505-2E9C-101B-9397-08002B2CF9AE}" pid="3" name="MediaServiceImageTags">
    <vt:lpwstr/>
  </property>
</Properties>
</file>