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>
        <p:scale>
          <a:sx n="100" d="100"/>
          <a:sy n="100" d="100"/>
        </p:scale>
        <p:origin x="4800" y="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black background&#10;&#10;Description automatically generated">
            <a:extLst>
              <a:ext uri="{FF2B5EF4-FFF2-40B4-BE49-F238E27FC236}">
                <a16:creationId xmlns:a16="http://schemas.microsoft.com/office/drawing/2014/main" id="{C2FD3114-621F-A900-2F87-84BE5B113F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8232"/>
            <a:ext cx="12191999" cy="9606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14AB08-7E5D-E3A6-FD8B-1D3F00CBF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42871"/>
            <a:ext cx="9144000" cy="1640116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A751C-E755-F323-2CB1-AA58E3A49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82987"/>
            <a:ext cx="9144000" cy="6707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0FF80-0B9C-8882-662A-F27BED05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66130-B5EC-4646-3F78-D6E635AE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33518-1314-EE6B-6FE9-8275B8DC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E6A7DCB-69C3-A74B-6CE3-DAC80A52B7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475" y="443294"/>
            <a:ext cx="3676650" cy="128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8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BDFB5-4109-3B05-78B4-E5259E03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8AE5-2ECD-E992-8E9A-9D5D12707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EFFF3-FC66-4A2E-EB58-F56C1189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DCBF-5008-0830-1A69-DF8BE7072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9B17A-42EC-BB78-FA71-9A3C68019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5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583301-3720-2E96-EA44-E37C21CBE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719B-2E64-394B-CDBA-C9320EFA2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948FA-F6B8-0D46-C69B-174F18FB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F3F03-0C72-9FFD-280A-5CDD11F0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223CB-23EA-AD94-6101-453E8986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3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433C0-509A-8726-9128-A76298580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56DC5-CE3E-26E8-CB48-ADBD911AE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2EF84-8C91-76C2-157D-55B88E62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0B193-1C4D-854D-11E0-A4957684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3FFC9-6164-D6E2-AFAD-D7F83C4D6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A71B3-DCC2-8227-42F6-4ABEDF47E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FAEFC-118A-A64B-DBBA-450BE7058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9CA5E-F98F-F3E1-8848-B0AB468F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D8D8B-41A8-987A-CE7B-DE833D9DC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CF182-3435-F1BF-0CE4-48D3EB63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1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19ABF-6C3B-3B9F-BB5A-51E867D5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A7EEE-17F2-EAE7-69D0-8CA2CC4B2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36271-412B-8552-63A4-F80B7467F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D1BB8-4973-CD81-EFB6-FA257E17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22D75-9F8C-07F6-EADE-F05FBECD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D6A32-550F-6063-8C48-2112081C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3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2B57B-B14F-1DBA-E1E7-0E0E03F9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3E08A-389D-725C-44AF-AFBF067C3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1B46A-8149-B6A7-1DF8-7AF8D2493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27C38E-20D9-99B7-3D0F-552FD38C8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CAF192-B91C-C556-FC18-EBE837524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FEF76D-1677-3137-29EE-23BE04DB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D4E6C-753B-FA4F-70C6-FD97E471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4AB0E4-92AA-33D3-465F-C03C3577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5BCA3-9B09-AA89-CEE2-4FBE1744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657B8-7AD4-1343-969F-ED8FDABA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9D22D6-0047-3C5C-4899-7A880E0D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C05A0-B0BF-19DC-9D6C-DBDDFCF0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7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B57E56-990B-872B-47D0-761F89D5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49DB8-307A-1747-A38F-E8BDDD711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0E069-C56D-96E3-DC54-67834735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4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7D4A-3BEB-4225-F070-5710ABDA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77603-3BC7-629A-5C8B-66D19C7EB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87284-00EA-9306-1BE2-CEB6F75E7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31CB4-DCFE-2353-212E-28A8C776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0572A-D145-8856-0E41-4AD8DB99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9F984-A00F-43AF-16F0-FC7FFCB9C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156C-EEF9-78FA-2507-7F83ECFFB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EF6211-8264-0BB5-1FA1-4A0CFACD1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64AAC-56E6-41F5-D995-E179853E9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A5A09-167D-A156-E086-1902F9D3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35D9A-CBD7-5A90-ED7F-D8C4C382B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0FFA5-F7B0-505C-C2C6-F7578CBB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1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black background&#10;&#10;Description automatically generated">
            <a:extLst>
              <a:ext uri="{FF2B5EF4-FFF2-40B4-BE49-F238E27FC236}">
                <a16:creationId xmlns:a16="http://schemas.microsoft.com/office/drawing/2014/main" id="{7689A56D-E22F-D0C5-3BCD-8803EB7B8BB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8E313-C750-7D03-E74C-8E7915483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16A88-5A15-BBA2-C770-55B86958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6C68-0B44-8D97-29A3-28E01E772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EE3E-7EF9-446B-B847-007FE08204E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0F86D-0829-0395-4E97-BDD2C00E7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800FB-3F46-8AB3-301A-39562AEC4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1F3F-CD3A-4F9C-B4D8-65DF460F2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5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323C-6499-66F9-287B-AE5A01D49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1680D-77DE-18E4-FBB0-D4DD24D1E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9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0764-BE22-BAA1-4BAA-2C2D24165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46245-BA3E-F151-397B-CF00AAB3E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3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 Hough</dc:creator>
  <cp:lastModifiedBy>Mack Hough</cp:lastModifiedBy>
  <cp:revision>3</cp:revision>
  <dcterms:created xsi:type="dcterms:W3CDTF">2024-01-04T14:28:09Z</dcterms:created>
  <dcterms:modified xsi:type="dcterms:W3CDTF">2024-01-12T16:42:30Z</dcterms:modified>
</cp:coreProperties>
</file>