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96"/>
    <a:srgbClr val="4AB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9" autoAdjust="0"/>
    <p:restoredTop sz="94660"/>
  </p:normalViewPr>
  <p:slideViewPr>
    <p:cSldViewPr snapToGrid="0">
      <p:cViewPr varScale="1">
        <p:scale>
          <a:sx n="67" d="100"/>
          <a:sy n="67" d="100"/>
        </p:scale>
        <p:origin x="96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orange swirls&#10;&#10;Description automatically generated">
            <a:extLst>
              <a:ext uri="{FF2B5EF4-FFF2-40B4-BE49-F238E27FC236}">
                <a16:creationId xmlns:a16="http://schemas.microsoft.com/office/drawing/2014/main" id="{8BD1E3F4-7CD8-1739-E563-6B607FEF6A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7C1EE4-B645-9F37-E416-A0330044F0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091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797411-BAE8-A73D-C3E7-A77D71EE3F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058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E298E-73CB-5BE6-63FF-BC178D387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D489A-8CF1-4FCF-BECF-46218501972C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2833E-B32D-C2DE-EA0F-DEDCBE2CC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20A8B-C1B6-F89F-3E4F-33A4B7177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FF6AB-68C3-4572-819D-74E38D12D27F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9F28DF1-E8E5-5F6C-9C47-3FA90105DA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155" y="1107278"/>
            <a:ext cx="5495690" cy="181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54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636B8-82EE-3F1C-8E74-DD6B50770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4DC909-3DD4-132A-84CD-8CFBB38526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98D12-1248-50B8-EC66-8A92024AB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D489A-8CF1-4FCF-BECF-46218501972C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C7690-DF89-CEB2-11D2-2F5F18567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78F8D-3179-6CFA-FD7D-97D909712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FF6AB-68C3-4572-819D-74E38D12D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291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467C55-41C0-65B0-40E7-F5143B890E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7A5EE4-767C-CF42-131E-65C5818437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5A3B4-0A79-6145-E07E-83728A211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D489A-8CF1-4FCF-BECF-46218501972C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74AAA-8966-B5E8-AF2C-2199C651A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F0D37-B7B2-11D0-8852-725159028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FF6AB-68C3-4572-819D-74E38D12D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0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5AABA-9E2A-2271-E453-EBCF2B84A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74255-F4A3-4DD6-19B1-74DC4E8B9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03142-A5E8-8314-017F-DA418290F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D489A-8CF1-4FCF-BECF-46218501972C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A04E2-4786-24DC-FD72-80B7F54FE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3723A-CF0A-59D0-3C0F-E6B3FC5D4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FF6AB-68C3-4572-819D-74E38D12D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80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84F99-8C73-FA11-A9E8-A71D0B02E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0CC286-6C12-D6E1-C7B0-B5C103FAA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2107E-4BB0-5269-7A0A-65C67A266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D489A-8CF1-4FCF-BECF-46218501972C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5D685-7D81-645C-BEF2-EA24AFDB4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69646-75C1-4459-5F9A-B3B45A9BE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FF6AB-68C3-4572-819D-74E38D12D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255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294EA-C301-8473-5547-B12431753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CDFDE-F30C-23FB-266D-52991C3808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25E7D3-8FE6-EFD7-0861-DBB56FD826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BFF2DE-E02B-66F0-47E5-21828C56B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D489A-8CF1-4FCF-BECF-46218501972C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888B35-C53A-60D8-9737-72202DC68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0E3AC7-198B-27AD-9DBC-EE417AC10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FF6AB-68C3-4572-819D-74E38D12D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1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B0E18-8FAB-6193-7A6A-5ECD3EF98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C2A902-54DC-6D18-AF9A-939ED6406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5E34A7-25C6-EEDC-F176-CC4C22105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40B1F2-4578-B332-2237-F53B8D4C8F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D3F1B6-2071-E5F1-581B-0F8BA35BCE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ECF7D4-CE47-A471-7E88-3A77595B1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D489A-8CF1-4FCF-BECF-46218501972C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E121CD-DE76-9A17-696F-0361AB9E0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5E8A8C-70DA-5F17-F414-9CC937213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FF6AB-68C3-4572-819D-74E38D12D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72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1013E-15C5-322D-831A-58A6DB3F1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BC4973-4D4D-CF0E-64E8-635F7D52C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D489A-8CF1-4FCF-BECF-46218501972C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6C1291-A53B-56D2-EB1B-277B24B02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7B5079-2E5E-BAF6-1CF0-2B93AC0A5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FF6AB-68C3-4572-819D-74E38D12D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796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7A52B4-1E46-290C-5B2F-8C4852C62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D489A-8CF1-4FCF-BECF-46218501972C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85F0FA-193C-63A9-344D-6A87BA375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25945-27C3-DD97-533B-9DAD79848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FF6AB-68C3-4572-819D-74E38D12D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71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C003B-0288-CCC5-1B6E-046A675BD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5611A-7AF4-A314-4CD3-5AD9F1219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115404-A9BA-03C3-D12B-07A3582BB4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BF85DD-3FD0-7B11-B0EB-8F3C5078B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D489A-8CF1-4FCF-BECF-46218501972C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D65B15-748C-264E-81D5-10FF65151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FCA037-1DCB-A719-F5C8-2FF9DE145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FF6AB-68C3-4572-819D-74E38D12D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547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E3C62-00E4-6AD4-48B7-C2A5CB7B7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CACCD2-0537-B362-B06B-778ADF9711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AC5C8D-58E7-C474-8BC4-5073AD67F2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C0970E-DE7E-90FC-A8A3-757A2D124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D489A-8CF1-4FCF-BECF-46218501972C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801015-D9ED-B20F-54D9-3FEC81BD4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73AF8A-F15F-E91E-B854-C81A4C5A3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FF6AB-68C3-4572-819D-74E38D12D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780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background with a pattern&#10;&#10;Description automatically generated with medium confidence">
            <a:extLst>
              <a:ext uri="{FF2B5EF4-FFF2-40B4-BE49-F238E27FC236}">
                <a16:creationId xmlns:a16="http://schemas.microsoft.com/office/drawing/2014/main" id="{2EEBC965-1313-8C8A-3DAD-DC8524E00C2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D19AB2-8054-D200-1798-A15C0F40D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0A28B7-D0C0-485A-87DD-A48245DAA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5160D-901B-B2A9-8861-A287000D52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9D489A-8CF1-4FCF-BECF-46218501972C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EB368-3D07-26F0-6BAF-C3B1BB16D0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1596A-960F-25E2-02FF-D283C0D460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6FF6AB-68C3-4572-819D-74E38D12D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83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649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00999-7098-1B8B-9DB2-759D03E97C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6AD764-FA4F-D6B6-5810-0658423856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2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FC684-280B-0DB1-FE27-DE7F76461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050" y="4697413"/>
            <a:ext cx="1976438" cy="5603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Your Name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DA7118-079F-F4A0-8DAD-F3E4E1637DE6}"/>
              </a:ext>
            </a:extLst>
          </p:cNvPr>
          <p:cNvSpPr txBox="1"/>
          <p:nvPr/>
        </p:nvSpPr>
        <p:spPr>
          <a:xfrm>
            <a:off x="3049191" y="1924377"/>
            <a:ext cx="60936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Presentation Title</a:t>
            </a:r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D8EBA6-E4F9-723F-D9A8-DBEA4FCC8EE6}"/>
              </a:ext>
            </a:extLst>
          </p:cNvPr>
          <p:cNvSpPr txBox="1"/>
          <p:nvPr/>
        </p:nvSpPr>
        <p:spPr>
          <a:xfrm>
            <a:off x="3049191" y="3167390"/>
            <a:ext cx="60936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Bio Goes Here</a:t>
            </a:r>
            <a:endParaRPr lang="en-US" dirty="0"/>
          </a:p>
        </p:txBody>
      </p:sp>
      <p:pic>
        <p:nvPicPr>
          <p:cNvPr id="1026" name="Picture 2" descr="Image - Portrait Placeholder - Best Buy Corporate News and Information">
            <a:extLst>
              <a:ext uri="{FF2B5EF4-FFF2-40B4-BE49-F238E27FC236}">
                <a16:creationId xmlns:a16="http://schemas.microsoft.com/office/drawing/2014/main" id="{FFE41241-92DC-4B02-33AA-68FAF2B8C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52" y="1924377"/>
            <a:ext cx="2727433" cy="276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556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9346F-0D8E-EF45-5202-9E80D60D0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FC684-280B-0DB1-FE27-DE7F76461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93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mackenzie hough</dc:creator>
  <cp:lastModifiedBy>Kennedy Knight</cp:lastModifiedBy>
  <cp:revision>3</cp:revision>
  <dcterms:created xsi:type="dcterms:W3CDTF">2024-07-10T18:32:41Z</dcterms:created>
  <dcterms:modified xsi:type="dcterms:W3CDTF">2024-07-15T19:28:48Z</dcterms:modified>
</cp:coreProperties>
</file>