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1B2B"/>
    <a:srgbClr val="1A8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B51D6F-284B-F9CD-5AF4-322FD07C7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5D3561-E68F-CBA6-30EC-50BA25CD1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802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03F84-2E72-99C9-0044-F14975F95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770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B154F-8598-F9FF-3EEE-BF635309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108-FCDF-4B9F-8FEA-CB66BBEC5146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7C5AB-26BD-A6FB-7AAB-987834C96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E6D67-2008-99DE-BC72-504E7975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004-3C05-4C83-ACCD-6BA98B192EA1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1C4A8D-5BD1-AF72-BE78-56C8436DF5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39" y="1286564"/>
            <a:ext cx="8897922" cy="141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3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2412C-277E-1A6B-0B7C-BEEDD5E6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1DA53-209D-C139-DB67-80653D335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FC659-9709-2B6B-C352-4D09A224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108-FCDF-4B9F-8FEA-CB66BBEC5146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7843E-AF97-755C-1E25-51B158E31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8F0CD-1013-7D02-6E90-70D1C189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004-3C05-4C83-ACCD-6BA98B192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9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F0282A-0473-ECEC-1077-BB5AC56718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CDF70-354F-BD1C-AACA-0EC28442B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32227-14DB-77A9-1474-1D614E7DA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108-FCDF-4B9F-8FEA-CB66BBEC5146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8918C-6074-5964-3B1A-069447F6D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63AE7-7464-1E5F-56BF-D7FBF422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004-3C05-4C83-ACCD-6BA98B192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8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C9183-13A3-5314-B524-C1C9F90CA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84074-97AC-B748-2A33-09F0983E4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8EA18-B621-A28C-28AC-FDD8DA06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108-FCDF-4B9F-8FEA-CB66BBEC5146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9CFE7-5210-A314-EAFD-E2EBA259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26EE4-F4D6-3B10-067C-2081614F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004-3C05-4C83-ACCD-6BA98B192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8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EC837-E5C6-CA2B-5CA4-47D88454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C116C-B5AB-74CA-47D1-2E9F088A7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E117A-6290-F7FC-78E3-8BDE8F5F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108-FCDF-4B9F-8FEA-CB66BBEC5146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5D625-8853-1193-B82A-5551FB09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2F240-8007-7A98-C637-A7BB58A2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004-3C05-4C83-ACCD-6BA98B192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AE087-36EC-C81E-1813-3B5114EE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E8B7F-23DF-D4D6-4B8B-64D502145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C4A9E-B7CD-42F5-27AE-39D0484A1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B8BC6-8DD8-A448-9511-080F6A67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108-FCDF-4B9F-8FEA-CB66BBEC5146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1B420-5A32-16BC-9DC7-4D212ABD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04B33-7C52-9911-D34D-BD337C9A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004-3C05-4C83-ACCD-6BA98B192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2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733CB-5B3E-E9A0-0553-59535C7DD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33EB3-C70F-CDE9-5C17-5758740D1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32A27-BCC7-C0C6-A16F-1B10521C7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2A1D0D-67A7-E731-37B2-B413E3383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AED4E-8F14-1E25-4FAE-E1ABE783B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953172-7626-E4F0-0948-14BED6F5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108-FCDF-4B9F-8FEA-CB66BBEC5146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161EB7-2096-32E9-43BF-4F2E35202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CFC6D-1794-29CF-49E3-A657770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004-3C05-4C83-ACCD-6BA98B192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4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EF19E-DD1B-13B1-5F1A-FA162B8D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33CCA-6E03-876F-8BEE-66CD3115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108-FCDF-4B9F-8FEA-CB66BBEC5146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E951-F3C5-6640-6FEB-354A041D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421F7-CA59-7E5C-DD1D-7065EFA27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004-3C05-4C83-ACCD-6BA98B192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6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A3560C-3CCA-C6B4-BB66-D230F52F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108-FCDF-4B9F-8FEA-CB66BBEC5146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FFE5AB-15DF-1A8C-6B68-C26F7D31B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2DA9E-3DFE-D20B-3248-595978B04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004-3C05-4C83-ACCD-6BA98B192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5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11B26-B1C5-EDA0-DED2-F81B6496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32B5D-E0D0-CE9B-28BE-AF4369935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DBB02-DFDE-103E-EF24-F4E7FC76E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D55D9-8D04-68DF-45B1-6DABF547D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108-FCDF-4B9F-8FEA-CB66BBEC5146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C4891-5664-EDB0-5458-A8CCC1BA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83800-063E-2923-1757-140ED878A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004-3C05-4C83-ACCD-6BA98B192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6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09B2F-C5B4-3655-5AED-270E62964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3562DE-318C-AEB3-A746-7E30FAE8A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B6C62-6516-06AD-4F7F-8957AC0DD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32387-4635-CCA9-FB97-E5874173E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108-FCDF-4B9F-8FEA-CB66BBEC5146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D1BDA-7F05-D728-AB25-4A438682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98794-FC1C-FC0A-2281-7FED001DF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004-3C05-4C83-ACCD-6BA98B192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B6F817-4855-6F5C-8AC3-D209AF6D95C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2BAD7-7A38-3B70-C2A8-CD69E8005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08A0-90E3-073D-080F-94651E90B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B4648-0406-3D2B-60C7-8BA1B10AC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0FD108-FCDF-4B9F-8FEA-CB66BBEC5146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D54B6-F424-553B-7086-0EB15DD86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79718-4049-8C29-5B11-B2CDD9968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8C004-3C05-4C83-ACCD-6BA98B192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9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81B2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CAAD-AC4D-48BD-49A9-8D375A388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DB162-83C8-6F7B-0EA9-DBF3135CA7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7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6638E-1DAA-B56C-CD7C-4446E961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57473-DEAE-7E3E-183F-241D39238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76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Hough,Mackenzie C</dc:creator>
  <cp:lastModifiedBy>Brianna Orr</cp:lastModifiedBy>
  <cp:revision>3</cp:revision>
  <dcterms:created xsi:type="dcterms:W3CDTF">2025-01-31T18:48:11Z</dcterms:created>
  <dcterms:modified xsi:type="dcterms:W3CDTF">2026-01-31T20:18:57Z</dcterms:modified>
</cp:coreProperties>
</file>