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 showGuides="1">
      <p:cViewPr>
        <p:scale>
          <a:sx n="40" d="100"/>
          <a:sy n="40" d="100"/>
        </p:scale>
        <p:origin x="-88" y="40"/>
      </p:cViewPr>
      <p:guideLst>
        <p:guide orient="horz" pos="13482"/>
        <p:guide pos="95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D9EB-212A-40CF-9FFB-9DD29D2DAEA0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929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D9EB-212A-40CF-9FFB-9DD29D2DAEA0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529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D9EB-212A-40CF-9FFB-9DD29D2DAEA0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880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555" y="0"/>
            <a:ext cx="23143731" cy="30480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9200" b="1" spc="-1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6834188"/>
            <a:ext cx="28446412" cy="3171892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D9EB-212A-40CF-9FFB-9DD29D2DAEA0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22555" y="3048000"/>
            <a:ext cx="23143731" cy="1219200"/>
          </a:xfrm>
        </p:spPr>
        <p:txBody>
          <a:bodyPr>
            <a:noAutofit/>
          </a:bodyPr>
          <a:lstStyle>
            <a:lvl1pPr marL="0" indent="0" algn="l">
              <a:buNone/>
              <a:defRPr sz="8000" b="1" spc="-15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22557" y="4167188"/>
            <a:ext cx="23143730" cy="1166812"/>
          </a:xfrm>
        </p:spPr>
        <p:txBody>
          <a:bodyPr>
            <a:noAutofit/>
          </a:bodyPr>
          <a:lstStyle>
            <a:lvl1pPr marL="0" indent="0" algn="l">
              <a:buNone/>
              <a:defRPr sz="7200" spc="-1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25080913" y="304800"/>
            <a:ext cx="4789487" cy="5029200"/>
          </a:xfrm>
        </p:spPr>
        <p:txBody>
          <a:bodyPr>
            <a:normAutofit/>
          </a:bodyPr>
          <a:lstStyle>
            <a:lvl1pPr>
              <a:defRPr sz="6600"/>
            </a:lvl1pPr>
          </a:lstStyle>
          <a:p>
            <a:r>
              <a:rPr lang="en-AU" dirty="0"/>
              <a:t>Insert your logo here</a:t>
            </a:r>
          </a:p>
        </p:txBody>
      </p:sp>
      <p:sp>
        <p:nvSpPr>
          <p:cNvPr id="24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19082657" y="41166366"/>
            <a:ext cx="7007692" cy="1314450"/>
          </a:xfrm>
        </p:spPr>
        <p:txBody>
          <a:bodyPr anchor="ctr">
            <a:noAutofit/>
          </a:bodyPr>
          <a:lstStyle>
            <a:lvl1pPr marL="0" indent="0" algn="r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your manuscript number</a:t>
            </a:r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11321143" y="41215352"/>
            <a:ext cx="7632926" cy="1314450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your time slot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832759" y="41128266"/>
            <a:ext cx="10697955" cy="1314450"/>
          </a:xfrm>
        </p:spPr>
        <p:txBody>
          <a:bodyPr anchor="ctr">
            <a:noAutofit/>
          </a:bodyPr>
          <a:lstStyle>
            <a:lvl1pPr marL="0" indent="0">
              <a:buNone/>
              <a:defRPr sz="8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your source </a:t>
            </a:r>
            <a:r>
              <a:rPr lang="en-US" dirty="0" err="1"/>
              <a:t>ie</a:t>
            </a:r>
            <a:r>
              <a:rPr lang="en-US" dirty="0"/>
              <a:t>, ICRA, RA-L, TRO, ABSTRACT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26498550" y="41167050"/>
            <a:ext cx="2590800" cy="136207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4800" b="1" spc="-15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4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/>
              <a:t>Click to indicate L or R for which panel to display poster on in pod</a:t>
            </a:r>
          </a:p>
        </p:txBody>
      </p:sp>
    </p:spTree>
    <p:extLst>
      <p:ext uri="{BB962C8B-B14F-4D97-AF65-F5344CB8AC3E}">
        <p14:creationId xmlns:p14="http://schemas.microsoft.com/office/powerpoint/2010/main" val="29074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6725265"/>
            <a:ext cx="26112371" cy="21751137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D9EB-212A-40CF-9FFB-9DD29D2DAEA0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277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D9EB-212A-40CF-9FFB-9DD29D2DAEA0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529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6411235"/>
            <a:ext cx="26112371" cy="356144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D9EB-212A-40CF-9FFB-9DD29D2DAEA0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174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587" y="-76199"/>
            <a:ext cx="23289985" cy="29337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9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D9EB-212A-40CF-9FFB-9DD29D2DAEA0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58587" y="2819400"/>
            <a:ext cx="23289986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7000" b="1" spc="-150">
                <a:solidFill>
                  <a:srgbClr val="FFC0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58587" y="4000500"/>
            <a:ext cx="23289986" cy="1219200"/>
          </a:xfrm>
        </p:spPr>
        <p:txBody>
          <a:bodyPr anchor="ctr">
            <a:normAutofit/>
          </a:bodyPr>
          <a:lstStyle>
            <a:lvl1pPr marL="0" indent="0" algn="l">
              <a:buNone/>
              <a:defRPr sz="6000" spc="-1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25080913" y="304800"/>
            <a:ext cx="4789487" cy="5029200"/>
          </a:xfrm>
        </p:spPr>
        <p:txBody>
          <a:bodyPr>
            <a:normAutofit/>
          </a:bodyPr>
          <a:lstStyle>
            <a:lvl1pPr>
              <a:defRPr sz="6600"/>
            </a:lvl1pPr>
          </a:lstStyle>
          <a:p>
            <a:r>
              <a:rPr lang="en-AU" dirty="0"/>
              <a:t>Insert your logo here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11321143" y="41215352"/>
            <a:ext cx="7632926" cy="1314450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your time slot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832759" y="41128266"/>
            <a:ext cx="10697955" cy="1314450"/>
          </a:xfrm>
        </p:spPr>
        <p:txBody>
          <a:bodyPr anchor="ctr">
            <a:noAutofit/>
          </a:bodyPr>
          <a:lstStyle>
            <a:lvl1pPr marL="0" indent="0">
              <a:buNone/>
              <a:defRPr sz="8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your source </a:t>
            </a:r>
            <a:r>
              <a:rPr lang="en-US" dirty="0" err="1"/>
              <a:t>ie</a:t>
            </a:r>
            <a:r>
              <a:rPr lang="en-US" dirty="0"/>
              <a:t>, ICRA, RA-L, TRO, ABSTRACT</a:t>
            </a:r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19082657" y="41166366"/>
            <a:ext cx="7007692" cy="1314450"/>
          </a:xfrm>
        </p:spPr>
        <p:txBody>
          <a:bodyPr anchor="ctr">
            <a:noAutofit/>
          </a:bodyPr>
          <a:lstStyle>
            <a:lvl1pPr marL="0" indent="0" algn="r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your manuscript number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26498550" y="41167050"/>
            <a:ext cx="2590800" cy="136207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4800" b="1" spc="-15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4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/>
              <a:t>Click to indicate L or R for which panel to display poster on in pod</a:t>
            </a:r>
          </a:p>
        </p:txBody>
      </p:sp>
    </p:spTree>
    <p:extLst>
      <p:ext uri="{BB962C8B-B14F-4D97-AF65-F5344CB8AC3E}">
        <p14:creationId xmlns:p14="http://schemas.microsoft.com/office/powerpoint/2010/main" val="25938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D9EB-212A-40CF-9FFB-9DD29D2DAEA0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399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D9EB-212A-40CF-9FFB-9DD29D2DAEA0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656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D9EB-212A-40CF-9FFB-9DD29D2DAEA0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0"/>
            <a:ext cx="26112371" cy="5766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6872748"/>
            <a:ext cx="26112371" cy="31680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880189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BD9EB-212A-40CF-9FFB-9DD29D2DAEA0}" type="datetimeFigureOut">
              <a:rPr lang="en-AU" smtClean="0"/>
              <a:t>24/07/2024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880189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880189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  <p:pic>
        <p:nvPicPr>
          <p:cNvPr id="10" name="Picture 9" descr="A blue background with lines&#10;&#10;Description automatically generated">
            <a:extLst>
              <a:ext uri="{FF2B5EF4-FFF2-40B4-BE49-F238E27FC236}">
                <a16:creationId xmlns:a16="http://schemas.microsoft.com/office/drawing/2014/main" id="{6A2537C5-7857-E210-652A-5DB5028FA7D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735" y="-3609"/>
            <a:ext cx="24661418" cy="576987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655790-1098-3B67-7D16-D7F9DBAEE8C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757812"/>
            <a:ext cx="30275213" cy="204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92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b="1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Poster Title Poster Title Poster Title Poster Title Poster </a:t>
            </a:r>
            <a:br>
              <a:rPr lang="en-AU" dirty="0"/>
            </a:br>
            <a:r>
              <a:rPr lang="en-AU" dirty="0"/>
              <a:t>Title Poster Title Poster Title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AU" baseline="30000"/>
              <a:t>1</a:t>
            </a:r>
            <a:r>
              <a:rPr lang="en-AU"/>
              <a:t>Affilation</a:t>
            </a:r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AU" dirty="0" err="1"/>
              <a:t>Firstname</a:t>
            </a:r>
            <a:r>
              <a:rPr lang="en-AU" dirty="0"/>
              <a:t> Lastname</a:t>
            </a:r>
            <a:r>
              <a:rPr lang="en-AU" baseline="30000" dirty="0"/>
              <a:t>1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1633760" y="41166366"/>
            <a:ext cx="7007692" cy="1314450"/>
          </a:xfrm>
        </p:spPr>
        <p:txBody>
          <a:bodyPr/>
          <a:lstStyle/>
          <a:p>
            <a:pPr algn="ctr"/>
            <a:endParaRPr lang="en-AU" dirty="0"/>
          </a:p>
        </p:txBody>
      </p:sp>
      <p:sp>
        <p:nvSpPr>
          <p:cNvPr id="9" name="Text Placeholder 18"/>
          <p:cNvSpPr txBox="1">
            <a:spLocks/>
          </p:cNvSpPr>
          <p:nvPr/>
        </p:nvSpPr>
        <p:spPr>
          <a:xfrm>
            <a:off x="22630595" y="41142780"/>
            <a:ext cx="7007692" cy="13144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4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dirty="0"/>
          </a:p>
        </p:txBody>
      </p:sp>
      <p:sp>
        <p:nvSpPr>
          <p:cNvPr id="10" name="Text Placeholder 18"/>
          <p:cNvSpPr txBox="1">
            <a:spLocks/>
          </p:cNvSpPr>
          <p:nvPr/>
        </p:nvSpPr>
        <p:spPr>
          <a:xfrm>
            <a:off x="22732194" y="41159330"/>
            <a:ext cx="7007692" cy="13144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4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8360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18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Poster Title Poster Title Poster Title Poster Title Poster  Title Poster Title Poster Title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Albina</dc:creator>
  <cp:lastModifiedBy>Jenna Yockim</cp:lastModifiedBy>
  <cp:revision>39</cp:revision>
  <dcterms:created xsi:type="dcterms:W3CDTF">2017-12-20T05:40:52Z</dcterms:created>
  <dcterms:modified xsi:type="dcterms:W3CDTF">2024-07-24T17:27:06Z</dcterms:modified>
</cp:coreProperties>
</file>