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9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7" autoAdjust="0"/>
    <p:restoredTop sz="94685" autoAdjust="0"/>
  </p:normalViewPr>
  <p:slideViewPr>
    <p:cSldViewPr snapToGrid="0">
      <p:cViewPr varScale="1">
        <p:scale>
          <a:sx n="102" d="100"/>
          <a:sy n="102" d="100"/>
        </p:scale>
        <p:origin x="127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13;p4" descr="A blue and green background with lines&#10;&#10;Description automatically generated">
            <a:extLst>
              <a:ext uri="{FF2B5EF4-FFF2-40B4-BE49-F238E27FC236}">
                <a16:creationId xmlns:a16="http://schemas.microsoft.com/office/drawing/2014/main" id="{8EA87589-7FF9-33ED-8C4B-E641A4AFE6DC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19;p4" descr="A black and white city skyline&#10;&#10;Description automatically generated">
            <a:extLst>
              <a:ext uri="{FF2B5EF4-FFF2-40B4-BE49-F238E27FC236}">
                <a16:creationId xmlns:a16="http://schemas.microsoft.com/office/drawing/2014/main" id="{905BA75A-4F40-B0CD-EB1F-C309A9EEB201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4238526" y="505012"/>
            <a:ext cx="3714948" cy="27163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E2D44E-795B-A2C0-7B8E-DF8A75AEDE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0743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422A5A-65A7-C109-10F8-7E211A1C1F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8710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42254-18DA-3214-088B-388D32FCC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CF16B-8DE8-4AA7-ADC5-9A98E2CAFE9D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F2809-74BA-9A8D-44F6-CDED508A1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512D9-747A-3F32-DFFD-9B126695D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AC66-6D24-4BB8-A577-6658853872B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black and white logo&#10;&#10;Description automatically generated">
            <a:extLst>
              <a:ext uri="{FF2B5EF4-FFF2-40B4-BE49-F238E27FC236}">
                <a16:creationId xmlns:a16="http://schemas.microsoft.com/office/drawing/2014/main" id="{06DE9D88-0235-5ADC-1DFD-0619153D0AA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15" y="5730597"/>
            <a:ext cx="1130220" cy="990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082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938BB-4F7A-5B8F-29F6-C08DE2798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665C88-4A63-14E6-A3F9-22929AFD86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6351B5-C562-2AC6-F09C-78AC013AD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55A052-B1BA-0418-2227-4BF2D4FD8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CF16B-8DE8-4AA7-ADC5-9A98E2CAFE9D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F6E33D-C574-209D-D048-EAE8714AF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A78ED3-1877-DB17-C50D-73DD03FFA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AC66-6D24-4BB8-A577-665885387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003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77A4E-D8C6-A0F6-C979-751223456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C49FD1-2F71-8F42-4480-6F59329D1B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04BAB-F2FA-D0E2-357D-476ECCA2B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CF16B-8DE8-4AA7-ADC5-9A98E2CAFE9D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AE0BC-7B1C-554A-E236-34CD9318D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E9D271-FC96-FF96-DD4D-16E1AA816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AC66-6D24-4BB8-A577-665885387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749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189E5D-FCDD-E4F1-6C86-0AD48EAD94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964565-E4B0-6C12-74F0-7CB62A8492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7DCFC-2D8E-7447-59F5-8C8A7E3C5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CF16B-8DE8-4AA7-ADC5-9A98E2CAFE9D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7FB6C-D99B-9FCD-D545-3442F06BD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4B9F23-BD84-B4AD-AFA6-B9414C063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AC66-6D24-4BB8-A577-665885387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21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86C36-9C01-6BE0-892E-82EF00EB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A2278-F0AB-5805-0910-B579900E3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6C2A8-9F3C-E253-7FA9-A6CFB1220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CF16B-8DE8-4AA7-ADC5-9A98E2CAFE9D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F9C5CA-BD35-57D7-CD8E-3FA173626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8F461-89B5-057D-7EAC-1CE357B7F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AC66-6D24-4BB8-A577-665885387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68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white background with lines&#10;&#10;Description automatically generated">
            <a:extLst>
              <a:ext uri="{FF2B5EF4-FFF2-40B4-BE49-F238E27FC236}">
                <a16:creationId xmlns:a16="http://schemas.microsoft.com/office/drawing/2014/main" id="{7951AEBB-BF55-6A1D-04A1-DEA615FC67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F86C36-9C01-6BE0-892E-82EF00EB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A2278-F0AB-5805-0910-B579900E3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6C2A8-9F3C-E253-7FA9-A6CFB1220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CF16B-8DE8-4AA7-ADC5-9A98E2CAFE9D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F9C5CA-BD35-57D7-CD8E-3FA173626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8F461-89B5-057D-7EAC-1CE357B7F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AC66-6D24-4BB8-A577-6658853872B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Content Placeholder 5" descr="A blue circle with black text&#10;&#10;Description automatically generated">
            <a:extLst>
              <a:ext uri="{FF2B5EF4-FFF2-40B4-BE49-F238E27FC236}">
                <a16:creationId xmlns:a16="http://schemas.microsoft.com/office/drawing/2014/main" id="{E2848F7D-EC29-A2A0-6BC0-0898DEFE44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15" y="5975694"/>
            <a:ext cx="850656" cy="745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296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0E0E1-B6AE-F37C-9435-6D2479763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3D4029-BFFE-E194-0F4E-2EF3F56A4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9A862-C9E7-20E9-662A-38654FA77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CF16B-8DE8-4AA7-ADC5-9A98E2CAFE9D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52721-50A8-2263-C444-EE583CAC9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41B7B-AC96-5048-205B-53284179F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AC66-6D24-4BB8-A577-665885387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12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59BAC-407B-2063-5E9E-4789504C5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04ADC-01BB-3E6B-D02B-7908037AAD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165126-0C8B-0B49-7159-3B9919D0D3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5F45F1-FEE9-50C1-A729-198EC45AE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CF16B-8DE8-4AA7-ADC5-9A98E2CAFE9D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89D461-8B5E-B4F1-574E-B15126774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368FDB-1704-EB64-A46C-F6F902DEC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AC66-6D24-4BB8-A577-665885387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18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60170-BBBA-1EA1-9D14-3219E54FF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AA9DBB-0D2A-F361-BAC1-6BC6B778D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2911C1-6DE1-3E13-81EE-845F8BD6AA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70C114-84B0-CBEF-5863-D61C31B4EC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9B6554-2D3C-E1F5-707C-347F87F51E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234A68-BDB4-8E27-DDC2-12632BD8D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CF16B-8DE8-4AA7-ADC5-9A98E2CAFE9D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38E845-2966-82EE-202C-62C9ABDF5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375201-3E8C-1270-C248-785333A36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AC66-6D24-4BB8-A577-665885387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8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6590D-378D-DFAB-365E-0FF5228E6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A196C4-1621-0DC2-5945-DDE77664B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CF16B-8DE8-4AA7-ADC5-9A98E2CAFE9D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990265-A269-02DC-59A2-C002CC0CF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FB2C38-239D-04EF-534F-1731B7224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AC66-6D24-4BB8-A577-665885387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30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DA6AA0-C42C-AF52-3928-3A03402E0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CF16B-8DE8-4AA7-ADC5-9A98E2CAFE9D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479075-065F-FA63-0331-BCA80E13E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127689-6742-9175-DDBA-64EB8367F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AC66-6D24-4BB8-A577-665885387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039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339BF-D5BE-19E1-081B-21A5DB845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8F424-CEB8-35B8-B685-B541EEC1B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6A32F8-F239-73E0-66E9-297DD0633C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73B3E7-A360-C9A5-FA03-294DBF167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CF16B-8DE8-4AA7-ADC5-9A98E2CAFE9D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1540D-7A87-3801-A6E6-538BAF4A7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B0E2B-4A1B-C5CF-3F66-A8E3CF4CD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AC66-6D24-4BB8-A577-665885387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774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6;p3" descr="A light green and white background&#10;&#10;Description automatically generated">
            <a:extLst>
              <a:ext uri="{FF2B5EF4-FFF2-40B4-BE49-F238E27FC236}">
                <a16:creationId xmlns:a16="http://schemas.microsoft.com/office/drawing/2014/main" id="{6E5268D0-4B8C-85E2-1593-C29988DBEDE5}"/>
              </a:ext>
            </a:extLst>
          </p:cNvPr>
          <p:cNvPicPr preferRelativeResize="0"/>
          <p:nvPr userDrawn="1"/>
        </p:nvPicPr>
        <p:blipFill rotWithShape="1">
          <a:blip r:embed="rId14">
            <a:alphaModFix/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688745-7B78-2CF2-8EC2-1F91FE8B9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957639-69A6-9BBB-7590-FE1E5A7D7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06D81B-14F4-4C28-6748-25BB864044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43CF16B-8DE8-4AA7-ADC5-9A98E2CAFE9D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E81BA-D49D-5D95-89D5-16E0F4A323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F1E77-2D6E-DDFE-927D-0FEF60BCC8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642AC66-6D24-4BB8-A577-6658853872B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5" descr="A blue circle with black text&#10;&#10;Description automatically generated">
            <a:extLst>
              <a:ext uri="{FF2B5EF4-FFF2-40B4-BE49-F238E27FC236}">
                <a16:creationId xmlns:a16="http://schemas.microsoft.com/office/drawing/2014/main" id="{D6DD2488-9E9D-4B4F-8BA9-CA2553B23047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15" y="5975694"/>
            <a:ext cx="850656" cy="745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145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59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DACA4-391C-F5EB-B6EB-724B4EBBA2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94BE39-0740-FC4A-EFC1-34E4570B7E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5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5C6B2F-3410-ED43-270B-ACB181CE5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33E7FD4-A681-444C-9A3A-5379EAF5D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86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BE48B-0CDA-5418-8ACE-B7B755170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58534-0280-AA96-7666-F935BFF3B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25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Aptos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Hough,Mackenzie C</dc:creator>
  <cp:lastModifiedBy>Hough,Mackenzie C</cp:lastModifiedBy>
  <cp:revision>3</cp:revision>
  <dcterms:created xsi:type="dcterms:W3CDTF">2024-08-19T18:16:30Z</dcterms:created>
  <dcterms:modified xsi:type="dcterms:W3CDTF">2024-08-21T14:59:10Z</dcterms:modified>
</cp:coreProperties>
</file>